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9" r:id="rId4"/>
    <p:sldId id="305" r:id="rId5"/>
    <p:sldId id="288" r:id="rId6"/>
    <p:sldId id="285" r:id="rId7"/>
    <p:sldId id="293" r:id="rId8"/>
    <p:sldId id="297" r:id="rId9"/>
    <p:sldId id="295" r:id="rId10"/>
    <p:sldId id="298" r:id="rId11"/>
    <p:sldId id="294" r:id="rId12"/>
    <p:sldId id="290" r:id="rId13"/>
    <p:sldId id="306" r:id="rId14"/>
    <p:sldId id="289" r:id="rId15"/>
    <p:sldId id="291" r:id="rId16"/>
    <p:sldId id="307" r:id="rId17"/>
    <p:sldId id="292" r:id="rId18"/>
  </p:sldIdLst>
  <p:sldSz cx="9144000" cy="5143500" type="screen16x9"/>
  <p:notesSz cx="6858000" cy="9144000"/>
  <p:embeddedFontLst>
    <p:embeddedFont>
      <p:font typeface="Arimo" panose="020B0604020202020204" charset="0"/>
      <p:regular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League Spartan" panose="020B0604020202020204" charset="0"/>
      <p:regular r:id="rId25"/>
      <p:bold r:id="rId26"/>
    </p:embeddedFont>
    <p:embeddedFont>
      <p:font typeface="Nunito Light" pitchFamily="2" charset="0"/>
      <p:regular r:id="rId27"/>
      <p:italic r:id="rId28"/>
    </p:embeddedFont>
    <p:embeddedFont>
      <p:font typeface="Poppins" panose="00000500000000000000" pitchFamily="2" charset="0"/>
      <p:regular r:id="rId29"/>
      <p:bold r:id="rId30"/>
      <p:italic r:id="rId31"/>
      <p:boldItalic r:id="rId32"/>
    </p:embeddedFont>
  </p:embeddedFontLst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64">
          <p15:clr>
            <a:srgbClr val="A4A3A4"/>
          </p15:clr>
        </p15:guide>
        <p15:guide id="2" pos="286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874" y="77"/>
      </p:cViewPr>
      <p:guideLst>
        <p:guide orient="horz" pos="1664"/>
        <p:guide pos="28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7" d="100"/>
        <a:sy n="17" d="100"/>
      </p:scale>
      <p:origin x="0" y="0"/>
    </p:cViewPr>
  </p:sorterViewPr>
  <p:notesViewPr>
    <p:cSldViewPr snapToGrid="0">
      <p:cViewPr>
        <p:scale>
          <a:sx n="75" d="100"/>
          <a:sy n="75" d="100"/>
        </p:scale>
        <p:origin x="284" y="294"/>
      </p:cViewPr>
      <p:guideLst/>
    </p:cSldViewPr>
  </p:notesViewPr>
  <p:gridSpacing cx="71755" cy="71755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 noGrp="1" noRot="1" noChangeAspect="1" noChangeArrowheads="1"/>
          </p:cNvSpPr>
          <p:nvPr>
            <p:ph type="sldImg" idx="2"/>
          </p:nvPr>
        </p:nvSpPr>
        <p:spPr>
          <a:xfrm>
            <a:off x="381000" y="685800"/>
            <a:ext cx="6096635" cy="3429000"/>
          </a:xfrm>
          <a:custGeom>
            <a:avLst/>
            <a:gdLst/>
            <a:ahLst/>
            <a:cxnLst/>
            <a:rect l="0" t="0" r="6096635" b="3429000"/>
            <a:pathLst>
              <a:path w="6096635" h="3429000" fill="none" extrusionOk="0">
                <a:moveTo>
                  <a:pt x="0" y="0"/>
                </a:moveTo>
                <a:lnTo>
                  <a:pt x="6096635" y="0"/>
                </a:lnTo>
                <a:lnTo>
                  <a:pt x="6096635" y="3429000"/>
                </a:lnTo>
                <a:lnTo>
                  <a:pt x="0" y="3429000"/>
                </a:lnTo>
                <a:close/>
              </a:path>
            </a:pathLst>
          </a:cu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3" name="Google Shape;4;n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/>
          <a:lstStyle>
            <a:lvl1pPr marL="4572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1pPr>
            <a:lvl2pPr marL="9144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2pPr>
            <a:lvl3pPr marL="13716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3pPr>
            <a:lvl4pPr marL="18288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4pPr>
            <a:lvl5pPr marL="22860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5pPr>
            <a:lvl6pPr marL="27432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6pPr>
            <a:lvl7pPr marL="32004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7pPr>
            <a:lvl8pPr marL="36576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8pPr>
            <a:lvl9pPr marL="41148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9pPr>
          </a:lstStyle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defRPr sz="1400" b="0" i="0" u="none" strike="noStrike" kern="1" cap="none" spc="0" baseline="0">
        <a:solidFill>
          <a:srgbClr val="000000"/>
        </a:solidFill>
        <a:effectLst/>
        <a:latin typeface="Arial" panose="020B0604020202020204" pitchFamily="34" charset="0"/>
        <a:ea typeface="Arial" panose="020B0604020202020204" pitchFamily="34" charset="0"/>
        <a:cs typeface="Arial" panose="020B0604020202020204" pitchFamily="34" charset="0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48;g1dcacca0357_2_473:notes"/>
          <p:cNvSpPr>
            <a:spLocks noGrp="1" noRot="1" noChangeAspect="1" noChangeArrowhead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649;g1dcacca0357_2_473:notes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39;g54dda1946d_6_308:notes"/>
          <p:cNvSpPr>
            <a:spLocks noGrp="1" noRot="1" noChangeAspect="1" noChangeArrowhead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740;g54dda1946d_6_308:notes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34;g20795f64136_0_56:notes"/>
          <p:cNvSpPr>
            <a:spLocks noGrp="1" noRot="1" noChangeAspect="1" noChangeArrowheads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835;g20795f64136_0_56:notes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 noChangeArrowheads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</p:spPr>
        <p:txBody>
          <a:bodyPr/>
          <a:lstStyle/>
          <a:p>
            <a:endParaRPr lang="en-US" cap="non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;p2"/>
          <p:cNvSpPr>
            <a:spLocks noGrp="1" noChangeArrowheads="1"/>
          </p:cNvSpPr>
          <p:nvPr>
            <p:ph type="ctrTitle"/>
          </p:nvPr>
        </p:nvSpPr>
        <p:spPr>
          <a:xfrm>
            <a:off x="800100" y="1207135"/>
            <a:ext cx="5104130" cy="2827655"/>
          </a:xfrm>
        </p:spPr>
        <p:txBody>
          <a:bodyPr vert="horz" wrap="square" lIns="91440" tIns="91440" rIns="91440" bIns="91440" numCol="1" spcCol="215900" anchor="t"/>
          <a:lstStyle>
            <a:lvl1pPr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70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5200" cap="none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grpSp>
        <p:nvGrpSpPr>
          <p:cNvPr id="3" name="Google Shape;10;p2"/>
          <p:cNvGrpSpPr/>
          <p:nvPr/>
        </p:nvGrpSpPr>
        <p:grpSpPr>
          <a:xfrm>
            <a:off x="-102870" y="102235"/>
            <a:ext cx="2219960" cy="697865"/>
            <a:chOff x="-102870" y="102235"/>
            <a:chExt cx="2219960" cy="697865"/>
          </a:xfrm>
        </p:grpSpPr>
        <p:sp>
          <p:nvSpPr>
            <p:cNvPr id="10" name="Google Shape;11;p2"/>
            <p:cNvSpPr/>
            <p:nvPr/>
          </p:nvSpPr>
          <p:spPr>
            <a:xfrm>
              <a:off x="1520190" y="102235"/>
              <a:ext cx="596900" cy="697865"/>
            </a:xfrm>
            <a:custGeom>
              <a:avLst/>
              <a:gdLst/>
              <a:ahLst/>
              <a:cxnLst/>
              <a:rect l="0" t="0" r="596900" b="697865"/>
              <a:pathLst>
                <a:path w="596900" h="697865">
                  <a:moveTo>
                    <a:pt x="174512" y="58"/>
                  </a:moveTo>
                  <a:cubicBezTo>
                    <a:pt x="78093" y="58"/>
                    <a:pt x="58" y="78059"/>
                    <a:pt x="58" y="174436"/>
                  </a:cubicBezTo>
                  <a:cubicBezTo>
                    <a:pt x="58" y="270815"/>
                    <a:pt x="78093" y="348815"/>
                    <a:pt x="174512" y="348815"/>
                  </a:cubicBezTo>
                  <a:cubicBezTo>
                    <a:pt x="78093" y="348815"/>
                    <a:pt x="58" y="427108"/>
                    <a:pt x="58" y="523486"/>
                  </a:cubicBezTo>
                  <a:cubicBezTo>
                    <a:pt x="58" y="619864"/>
                    <a:pt x="78093" y="697865"/>
                    <a:pt x="174512" y="697865"/>
                  </a:cubicBezTo>
                  <a:cubicBezTo>
                    <a:pt x="198967" y="697865"/>
                    <a:pt x="222196" y="692731"/>
                    <a:pt x="243383" y="683805"/>
                  </a:cubicBezTo>
                  <a:cubicBezTo>
                    <a:pt x="258908" y="678204"/>
                    <a:pt x="276242" y="668811"/>
                    <a:pt x="294394" y="656560"/>
                  </a:cubicBezTo>
                  <a:lnTo>
                    <a:pt x="189512" y="551678"/>
                  </a:lnTo>
                  <a:cubicBezTo>
                    <a:pt x="178072" y="540288"/>
                    <a:pt x="178072" y="521677"/>
                    <a:pt x="189512" y="509951"/>
                  </a:cubicBezTo>
                  <a:cubicBezTo>
                    <a:pt x="195290" y="504234"/>
                    <a:pt x="202819" y="501375"/>
                    <a:pt x="210348" y="501375"/>
                  </a:cubicBezTo>
                  <a:cubicBezTo>
                    <a:pt x="217935" y="501375"/>
                    <a:pt x="225523" y="504234"/>
                    <a:pt x="231359" y="509951"/>
                  </a:cubicBezTo>
                  <a:lnTo>
                    <a:pt x="342078" y="620670"/>
                  </a:lnTo>
                  <a:cubicBezTo>
                    <a:pt x="375463" y="592794"/>
                    <a:pt x="409898" y="559423"/>
                    <a:pt x="442583" y="525761"/>
                  </a:cubicBezTo>
                  <a:lnTo>
                    <a:pt x="401494" y="484672"/>
                  </a:lnTo>
                  <a:cubicBezTo>
                    <a:pt x="389996" y="473255"/>
                    <a:pt x="389996" y="454644"/>
                    <a:pt x="401494" y="443151"/>
                  </a:cubicBezTo>
                  <a:cubicBezTo>
                    <a:pt x="407388" y="437317"/>
                    <a:pt x="414976" y="434342"/>
                    <a:pt x="422505" y="434342"/>
                  </a:cubicBezTo>
                  <a:cubicBezTo>
                    <a:pt x="430034" y="434342"/>
                    <a:pt x="437563" y="437317"/>
                    <a:pt x="443341" y="443151"/>
                  </a:cubicBezTo>
                  <a:lnTo>
                    <a:pt x="482855" y="482665"/>
                  </a:lnTo>
                  <a:cubicBezTo>
                    <a:pt x="547873" y="411298"/>
                    <a:pt x="596842" y="348815"/>
                    <a:pt x="596842" y="348815"/>
                  </a:cubicBezTo>
                  <a:cubicBezTo>
                    <a:pt x="596842" y="348815"/>
                    <a:pt x="546122" y="284349"/>
                    <a:pt x="479294" y="211424"/>
                  </a:cubicBezTo>
                  <a:lnTo>
                    <a:pt x="433127" y="257591"/>
                  </a:lnTo>
                  <a:cubicBezTo>
                    <a:pt x="427408" y="263172"/>
                    <a:pt x="419879" y="266089"/>
                    <a:pt x="412291" y="266089"/>
                  </a:cubicBezTo>
                  <a:cubicBezTo>
                    <a:pt x="404762" y="266089"/>
                    <a:pt x="397175" y="263172"/>
                    <a:pt x="391280" y="257280"/>
                  </a:cubicBezTo>
                  <a:cubicBezTo>
                    <a:pt x="379840" y="245845"/>
                    <a:pt x="379840" y="227234"/>
                    <a:pt x="391280" y="215741"/>
                  </a:cubicBezTo>
                  <a:lnTo>
                    <a:pt x="438731" y="168290"/>
                  </a:lnTo>
                  <a:cubicBezTo>
                    <a:pt x="409665" y="137974"/>
                    <a:pt x="378790" y="108395"/>
                    <a:pt x="348673" y="82901"/>
                  </a:cubicBezTo>
                  <a:lnTo>
                    <a:pt x="230601" y="200973"/>
                  </a:lnTo>
                  <a:cubicBezTo>
                    <a:pt x="224881" y="206699"/>
                    <a:pt x="217352" y="209557"/>
                    <a:pt x="209823" y="209557"/>
                  </a:cubicBezTo>
                  <a:cubicBezTo>
                    <a:pt x="202293" y="209557"/>
                    <a:pt x="194764" y="206699"/>
                    <a:pt x="189045" y="200923"/>
                  </a:cubicBezTo>
                  <a:cubicBezTo>
                    <a:pt x="177313" y="189197"/>
                    <a:pt x="177313" y="170586"/>
                    <a:pt x="189045" y="159151"/>
                  </a:cubicBezTo>
                  <a:lnTo>
                    <a:pt x="301748" y="46448"/>
                  </a:lnTo>
                  <a:cubicBezTo>
                    <a:pt x="280853" y="31678"/>
                    <a:pt x="261184" y="20419"/>
                    <a:pt x="243383" y="14059"/>
                  </a:cubicBezTo>
                  <a:cubicBezTo>
                    <a:pt x="222196" y="4900"/>
                    <a:pt x="198967" y="58"/>
                    <a:pt x="174512" y="58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2;p2"/>
            <p:cNvSpPr/>
            <p:nvPr/>
          </p:nvSpPr>
          <p:spPr>
            <a:xfrm>
              <a:off x="-102870" y="446405"/>
              <a:ext cx="2146300" cy="9525"/>
            </a:xfrm>
            <a:custGeom>
              <a:avLst/>
              <a:gdLst/>
              <a:ahLst/>
              <a:cxnLst/>
              <a:rect l="0" t="0" r="2146300" b="9525"/>
              <a:pathLst>
                <a:path w="2146300" h="9525">
                  <a:moveTo>
                    <a:pt x="4376" y="61"/>
                  </a:moveTo>
                  <a:cubicBezTo>
                    <a:pt x="1809" y="61"/>
                    <a:pt x="58" y="2226"/>
                    <a:pt x="58" y="4948"/>
                  </a:cubicBezTo>
                  <a:cubicBezTo>
                    <a:pt x="58" y="7360"/>
                    <a:pt x="1809" y="9525"/>
                    <a:pt x="4376" y="9525"/>
                  </a:cubicBezTo>
                  <a:lnTo>
                    <a:pt x="2141983" y="9525"/>
                  </a:lnTo>
                  <a:cubicBezTo>
                    <a:pt x="2144258" y="9525"/>
                    <a:pt x="2146300" y="7360"/>
                    <a:pt x="2146300" y="4948"/>
                  </a:cubicBezTo>
                  <a:cubicBezTo>
                    <a:pt x="2146300" y="2226"/>
                    <a:pt x="2144258" y="61"/>
                    <a:pt x="2141983" y="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;p2"/>
            <p:cNvSpPr/>
            <p:nvPr/>
          </p:nvSpPr>
          <p:spPr>
            <a:xfrm>
              <a:off x="1711960" y="260985"/>
              <a:ext cx="197485" cy="360680"/>
            </a:xfrm>
            <a:custGeom>
              <a:avLst/>
              <a:gdLst/>
              <a:ahLst/>
              <a:cxnLst/>
              <a:rect l="0" t="0" r="197485" b="360680"/>
              <a:pathLst>
                <a:path w="197485" h="360680">
                  <a:moveTo>
                    <a:pt x="192524" y="0"/>
                  </a:moveTo>
                  <a:cubicBezTo>
                    <a:pt x="191357" y="0"/>
                    <a:pt x="190306" y="467"/>
                    <a:pt x="189548" y="1342"/>
                  </a:cubicBezTo>
                  <a:lnTo>
                    <a:pt x="1809" y="189081"/>
                  </a:lnTo>
                  <a:cubicBezTo>
                    <a:pt x="58" y="190581"/>
                    <a:pt x="58" y="193382"/>
                    <a:pt x="1809" y="195191"/>
                  </a:cubicBezTo>
                  <a:lnTo>
                    <a:pt x="165796" y="359178"/>
                  </a:lnTo>
                  <a:cubicBezTo>
                    <a:pt x="166555" y="360155"/>
                    <a:pt x="167838" y="360680"/>
                    <a:pt x="168889" y="360680"/>
                  </a:cubicBezTo>
                  <a:cubicBezTo>
                    <a:pt x="169881" y="360680"/>
                    <a:pt x="171165" y="360155"/>
                    <a:pt x="171923" y="359163"/>
                  </a:cubicBezTo>
                  <a:cubicBezTo>
                    <a:pt x="173733" y="357587"/>
                    <a:pt x="173733" y="354786"/>
                    <a:pt x="171923" y="353036"/>
                  </a:cubicBezTo>
                  <a:lnTo>
                    <a:pt x="11029" y="192142"/>
                  </a:lnTo>
                  <a:lnTo>
                    <a:pt x="195675" y="7496"/>
                  </a:lnTo>
                  <a:cubicBezTo>
                    <a:pt x="197426" y="5719"/>
                    <a:pt x="197426" y="2918"/>
                    <a:pt x="195675" y="1342"/>
                  </a:cubicBezTo>
                  <a:cubicBezTo>
                    <a:pt x="194742" y="467"/>
                    <a:pt x="193633" y="0"/>
                    <a:pt x="192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;p2"/>
            <p:cNvSpPr/>
            <p:nvPr/>
          </p:nvSpPr>
          <p:spPr>
            <a:xfrm>
              <a:off x="1918335" y="368300"/>
              <a:ext cx="85725" cy="160020"/>
            </a:xfrm>
            <a:custGeom>
              <a:avLst/>
              <a:gdLst/>
              <a:ahLst/>
              <a:cxnLst/>
              <a:rect l="0" t="0" r="85725" b="160020"/>
              <a:pathLst>
                <a:path w="85725" h="160020">
                  <a:moveTo>
                    <a:pt x="80768" y="0"/>
                  </a:moveTo>
                  <a:cubicBezTo>
                    <a:pt x="79601" y="0"/>
                    <a:pt x="78552" y="410"/>
                    <a:pt x="77793" y="1171"/>
                  </a:cubicBezTo>
                  <a:lnTo>
                    <a:pt x="1574" y="77390"/>
                  </a:lnTo>
                  <a:cubicBezTo>
                    <a:pt x="58" y="79191"/>
                    <a:pt x="58" y="82000"/>
                    <a:pt x="1574" y="83814"/>
                  </a:cubicBezTo>
                  <a:lnTo>
                    <a:pt x="76511" y="158751"/>
                  </a:lnTo>
                  <a:cubicBezTo>
                    <a:pt x="77269" y="159786"/>
                    <a:pt x="78552" y="160020"/>
                    <a:pt x="79543" y="160020"/>
                  </a:cubicBezTo>
                  <a:cubicBezTo>
                    <a:pt x="80593" y="160020"/>
                    <a:pt x="81876" y="159786"/>
                    <a:pt x="82634" y="158732"/>
                  </a:cubicBezTo>
                  <a:cubicBezTo>
                    <a:pt x="84383" y="156918"/>
                    <a:pt x="84383" y="154109"/>
                    <a:pt x="82634" y="152587"/>
                  </a:cubicBezTo>
                  <a:lnTo>
                    <a:pt x="11021" y="80974"/>
                  </a:lnTo>
                  <a:lnTo>
                    <a:pt x="83917" y="8078"/>
                  </a:lnTo>
                  <a:cubicBezTo>
                    <a:pt x="85666" y="5794"/>
                    <a:pt x="85666" y="2985"/>
                    <a:pt x="83917" y="1171"/>
                  </a:cubicBezTo>
                  <a:cubicBezTo>
                    <a:pt x="82984" y="410"/>
                    <a:pt x="81876" y="0"/>
                    <a:pt x="807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5;p2"/>
            <p:cNvSpPr/>
            <p:nvPr/>
          </p:nvSpPr>
          <p:spPr>
            <a:xfrm>
              <a:off x="167640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515" y="79375"/>
                    <a:pt x="79375" y="61749"/>
                    <a:pt x="79375" y="39862"/>
                  </a:cubicBezTo>
                  <a:cubicBezTo>
                    <a:pt x="79375" y="17917"/>
                    <a:pt x="61515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6;p2"/>
            <p:cNvSpPr/>
            <p:nvPr/>
          </p:nvSpPr>
          <p:spPr>
            <a:xfrm>
              <a:off x="175514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7;p2"/>
            <p:cNvSpPr/>
            <p:nvPr/>
          </p:nvSpPr>
          <p:spPr>
            <a:xfrm>
              <a:off x="1835785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804" y="58"/>
                  </a:moveTo>
                  <a:cubicBezTo>
                    <a:pt x="17917" y="58"/>
                    <a:pt x="58" y="17917"/>
                    <a:pt x="58" y="39862"/>
                  </a:cubicBezTo>
                  <a:cubicBezTo>
                    <a:pt x="58" y="61749"/>
                    <a:pt x="17917" y="79375"/>
                    <a:pt x="39804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80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8;p2"/>
          <p:cNvGrpSpPr/>
          <p:nvPr/>
        </p:nvGrpSpPr>
        <p:grpSpPr>
          <a:xfrm>
            <a:off x="-50165" y="4294505"/>
            <a:ext cx="1054100" cy="681355"/>
            <a:chOff x="-50165" y="4294505"/>
            <a:chExt cx="1054100" cy="681355"/>
          </a:xfrm>
        </p:grpSpPr>
        <p:sp>
          <p:nvSpPr>
            <p:cNvPr id="19" name="Google Shape;19;p2"/>
            <p:cNvSpPr/>
            <p:nvPr/>
          </p:nvSpPr>
          <p:spPr>
            <a:xfrm rot="16200000" flipH="1">
              <a:off x="332740" y="4304030"/>
              <a:ext cx="681355" cy="661670"/>
            </a:xfrm>
            <a:custGeom>
              <a:avLst/>
              <a:gdLst/>
              <a:ahLst/>
              <a:cxnLst/>
              <a:rect l="0" t="0" r="681355" b="661670"/>
              <a:pathLst>
                <a:path w="681355" h="661670">
                  <a:moveTo>
                    <a:pt x="667126" y="178130"/>
                  </a:moveTo>
                  <a:cubicBezTo>
                    <a:pt x="667126" y="178192"/>
                    <a:pt x="667188" y="178316"/>
                    <a:pt x="667188" y="178378"/>
                  </a:cubicBezTo>
                  <a:lnTo>
                    <a:pt x="667188" y="178130"/>
                  </a:lnTo>
                  <a:close/>
                  <a:moveTo>
                    <a:pt x="473580" y="62"/>
                  </a:moveTo>
                  <a:cubicBezTo>
                    <a:pt x="425303" y="62"/>
                    <a:pt x="377025" y="18440"/>
                    <a:pt x="340242" y="55196"/>
                  </a:cubicBezTo>
                  <a:cubicBezTo>
                    <a:pt x="266676" y="128708"/>
                    <a:pt x="266676" y="248103"/>
                    <a:pt x="340242" y="321677"/>
                  </a:cubicBezTo>
                  <a:cubicBezTo>
                    <a:pt x="303459" y="284859"/>
                    <a:pt x="255181" y="266481"/>
                    <a:pt x="206966" y="266481"/>
                  </a:cubicBezTo>
                  <a:cubicBezTo>
                    <a:pt x="158688" y="266481"/>
                    <a:pt x="110411" y="284859"/>
                    <a:pt x="73628" y="321677"/>
                  </a:cubicBezTo>
                  <a:cubicBezTo>
                    <a:pt x="62" y="395189"/>
                    <a:pt x="62" y="514584"/>
                    <a:pt x="73628" y="588096"/>
                  </a:cubicBezTo>
                  <a:cubicBezTo>
                    <a:pt x="92330" y="606846"/>
                    <a:pt x="113828" y="620630"/>
                    <a:pt x="136879" y="629881"/>
                  </a:cubicBezTo>
                  <a:cubicBezTo>
                    <a:pt x="155333" y="638573"/>
                    <a:pt x="179254" y="645093"/>
                    <a:pt x="206407" y="649935"/>
                  </a:cubicBezTo>
                  <a:lnTo>
                    <a:pt x="206407" y="477642"/>
                  </a:lnTo>
                  <a:cubicBezTo>
                    <a:pt x="206407" y="460009"/>
                    <a:pt x="220511" y="445666"/>
                    <a:pt x="238157" y="445666"/>
                  </a:cubicBezTo>
                  <a:cubicBezTo>
                    <a:pt x="255803" y="445666"/>
                    <a:pt x="270218" y="460009"/>
                    <a:pt x="270218" y="477642"/>
                  </a:cubicBezTo>
                  <a:lnTo>
                    <a:pt x="270218" y="657821"/>
                  </a:lnTo>
                  <a:cubicBezTo>
                    <a:pt x="302713" y="660552"/>
                    <a:pt x="337508" y="661670"/>
                    <a:pt x="372551" y="661670"/>
                  </a:cubicBezTo>
                  <a:cubicBezTo>
                    <a:pt x="383114" y="661670"/>
                    <a:pt x="393739" y="661546"/>
                    <a:pt x="404364" y="661360"/>
                  </a:cubicBezTo>
                  <a:lnTo>
                    <a:pt x="404364" y="589151"/>
                  </a:lnTo>
                  <a:cubicBezTo>
                    <a:pt x="404364" y="571518"/>
                    <a:pt x="418468" y="557176"/>
                    <a:pt x="436114" y="557176"/>
                  </a:cubicBezTo>
                  <a:cubicBezTo>
                    <a:pt x="453760" y="557176"/>
                    <a:pt x="468175" y="571518"/>
                    <a:pt x="468175" y="589151"/>
                  </a:cubicBezTo>
                  <a:lnTo>
                    <a:pt x="468175" y="659435"/>
                  </a:lnTo>
                  <a:cubicBezTo>
                    <a:pt x="574858" y="654840"/>
                    <a:pt x="663087" y="643975"/>
                    <a:pt x="663087" y="643975"/>
                  </a:cubicBezTo>
                  <a:cubicBezTo>
                    <a:pt x="663087" y="643975"/>
                    <a:pt x="673401" y="559349"/>
                    <a:pt x="678310" y="455166"/>
                  </a:cubicBezTo>
                  <a:lnTo>
                    <a:pt x="617730" y="455166"/>
                  </a:lnTo>
                  <a:cubicBezTo>
                    <a:pt x="600084" y="455166"/>
                    <a:pt x="585731" y="440762"/>
                    <a:pt x="585731" y="423129"/>
                  </a:cubicBezTo>
                  <a:cubicBezTo>
                    <a:pt x="585731" y="405496"/>
                    <a:pt x="600084" y="391402"/>
                    <a:pt x="617730" y="391402"/>
                  </a:cubicBezTo>
                  <a:lnTo>
                    <a:pt x="680236" y="391402"/>
                  </a:lnTo>
                  <a:cubicBezTo>
                    <a:pt x="681292" y="340614"/>
                    <a:pt x="680485" y="288833"/>
                    <a:pt x="676135" y="241894"/>
                  </a:cubicBezTo>
                  <a:lnTo>
                    <a:pt x="507008" y="241894"/>
                  </a:lnTo>
                  <a:cubicBezTo>
                    <a:pt x="489300" y="241894"/>
                    <a:pt x="474947" y="227800"/>
                    <a:pt x="474947" y="210105"/>
                  </a:cubicBezTo>
                  <a:cubicBezTo>
                    <a:pt x="474947" y="192472"/>
                    <a:pt x="489300" y="178130"/>
                    <a:pt x="507008" y="178130"/>
                  </a:cubicBezTo>
                  <a:lnTo>
                    <a:pt x="667126" y="178130"/>
                  </a:lnTo>
                  <a:cubicBezTo>
                    <a:pt x="662528" y="154909"/>
                    <a:pt x="656563" y="134669"/>
                    <a:pt x="648734" y="118401"/>
                  </a:cubicBezTo>
                  <a:cubicBezTo>
                    <a:pt x="639477" y="95367"/>
                    <a:pt x="625621" y="73947"/>
                    <a:pt x="606919" y="55196"/>
                  </a:cubicBezTo>
                  <a:cubicBezTo>
                    <a:pt x="570136" y="18440"/>
                    <a:pt x="521858" y="62"/>
                    <a:pt x="473580" y="62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20;p2"/>
            <p:cNvGrpSpPr/>
            <p:nvPr/>
          </p:nvGrpSpPr>
          <p:grpSpPr>
            <a:xfrm rot="16200000" flipH="1">
              <a:off x="147955" y="4104005"/>
              <a:ext cx="621665" cy="1018540"/>
              <a:chOff x="147955" y="4104005"/>
              <a:chExt cx="621665" cy="1018540"/>
            </a:xfrm>
          </p:grpSpPr>
          <p:sp>
            <p:nvSpPr>
              <p:cNvPr id="18" name="Google Shape;21;p2"/>
              <p:cNvSpPr/>
              <p:nvPr/>
            </p:nvSpPr>
            <p:spPr>
              <a:xfrm>
                <a:off x="147955" y="4104005"/>
                <a:ext cx="598170" cy="979170"/>
              </a:xfrm>
              <a:custGeom>
                <a:avLst/>
                <a:gdLst/>
                <a:ahLst/>
                <a:cxnLst/>
                <a:rect l="0" t="0" r="598170" b="979170"/>
                <a:pathLst>
                  <a:path w="598170" h="979170">
                    <a:moveTo>
                      <a:pt x="2235" y="0"/>
                    </a:moveTo>
                    <a:cubicBezTo>
                      <a:pt x="1117" y="0"/>
                      <a:pt x="62" y="1118"/>
                      <a:pt x="62" y="2484"/>
                    </a:cubicBezTo>
                    <a:lnTo>
                      <a:pt x="62" y="134878"/>
                    </a:lnTo>
                    <a:cubicBezTo>
                      <a:pt x="62" y="295527"/>
                      <a:pt x="62443" y="446675"/>
                      <a:pt x="176093" y="560129"/>
                    </a:cubicBezTo>
                    <a:lnTo>
                      <a:pt x="594073" y="978109"/>
                    </a:lnTo>
                    <a:cubicBezTo>
                      <a:pt x="594322" y="978860"/>
                      <a:pt x="594880" y="979108"/>
                      <a:pt x="595687" y="979108"/>
                    </a:cubicBezTo>
                    <a:cubicBezTo>
                      <a:pt x="596246" y="979108"/>
                      <a:pt x="596804" y="978860"/>
                      <a:pt x="597053" y="978301"/>
                    </a:cubicBezTo>
                    <a:cubicBezTo>
                      <a:pt x="598170" y="977493"/>
                      <a:pt x="598170" y="976127"/>
                      <a:pt x="597053" y="975071"/>
                    </a:cubicBezTo>
                    <a:lnTo>
                      <a:pt x="179321" y="557339"/>
                    </a:lnTo>
                    <a:cubicBezTo>
                      <a:pt x="66477" y="444253"/>
                      <a:pt x="4655" y="294471"/>
                      <a:pt x="4655" y="134878"/>
                    </a:cubicBezTo>
                    <a:lnTo>
                      <a:pt x="4655" y="2484"/>
                    </a:lnTo>
                    <a:cubicBezTo>
                      <a:pt x="4655" y="1118"/>
                      <a:pt x="3538" y="0"/>
                      <a:pt x="22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22;p2"/>
              <p:cNvSpPr/>
              <p:nvPr/>
            </p:nvSpPr>
            <p:spPr>
              <a:xfrm>
                <a:off x="496570" y="4831080"/>
                <a:ext cx="255270" cy="291465"/>
              </a:xfrm>
              <a:custGeom>
                <a:avLst/>
                <a:gdLst/>
                <a:ahLst/>
                <a:cxnLst/>
                <a:rect l="0" t="0" r="255270" b="291465"/>
                <a:pathLst>
                  <a:path w="255270" h="291465">
                    <a:moveTo>
                      <a:pt x="2423" y="62"/>
                    </a:moveTo>
                    <a:cubicBezTo>
                      <a:pt x="1119" y="62"/>
                      <a:pt x="0" y="1118"/>
                      <a:pt x="0" y="2237"/>
                    </a:cubicBezTo>
                    <a:lnTo>
                      <a:pt x="0" y="289289"/>
                    </a:lnTo>
                    <a:cubicBezTo>
                      <a:pt x="0" y="290346"/>
                      <a:pt x="1119" y="291465"/>
                      <a:pt x="2423" y="291465"/>
                    </a:cubicBezTo>
                    <a:cubicBezTo>
                      <a:pt x="3542" y="291465"/>
                      <a:pt x="4598" y="290346"/>
                      <a:pt x="4598" y="289289"/>
                    </a:cubicBezTo>
                    <a:lnTo>
                      <a:pt x="4598" y="4660"/>
                    </a:lnTo>
                    <a:lnTo>
                      <a:pt x="253095" y="4660"/>
                    </a:lnTo>
                    <a:cubicBezTo>
                      <a:pt x="254462" y="4660"/>
                      <a:pt x="255270" y="3542"/>
                      <a:pt x="255270" y="2237"/>
                    </a:cubicBezTo>
                    <a:cubicBezTo>
                      <a:pt x="255270" y="1118"/>
                      <a:pt x="254462" y="62"/>
                      <a:pt x="253095" y="6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3;p2"/>
              <p:cNvSpPr/>
              <p:nvPr/>
            </p:nvSpPr>
            <p:spPr>
              <a:xfrm>
                <a:off x="650875" y="4991735"/>
                <a:ext cx="118745" cy="120650"/>
              </a:xfrm>
              <a:custGeom>
                <a:avLst/>
                <a:gdLst/>
                <a:ahLst/>
                <a:cxnLst/>
                <a:rect l="0" t="0" r="118745" b="120650"/>
                <a:pathLst>
                  <a:path w="118745" h="120650">
                    <a:moveTo>
                      <a:pt x="2480" y="0"/>
                    </a:moveTo>
                    <a:cubicBezTo>
                      <a:pt x="1116" y="0"/>
                      <a:pt x="0" y="1116"/>
                      <a:pt x="0" y="2170"/>
                    </a:cubicBezTo>
                    <a:lnTo>
                      <a:pt x="0" y="118170"/>
                    </a:lnTo>
                    <a:cubicBezTo>
                      <a:pt x="0" y="119534"/>
                      <a:pt x="1116" y="120588"/>
                      <a:pt x="2480" y="120588"/>
                    </a:cubicBezTo>
                    <a:cubicBezTo>
                      <a:pt x="3534" y="120588"/>
                      <a:pt x="4650" y="119534"/>
                      <a:pt x="4650" y="118170"/>
                    </a:cubicBezTo>
                    <a:lnTo>
                      <a:pt x="4650" y="4650"/>
                    </a:lnTo>
                    <a:lnTo>
                      <a:pt x="116512" y="4650"/>
                    </a:lnTo>
                    <a:cubicBezTo>
                      <a:pt x="117628" y="4650"/>
                      <a:pt x="118682" y="3534"/>
                      <a:pt x="118682" y="2170"/>
                    </a:cubicBezTo>
                    <a:cubicBezTo>
                      <a:pt x="118682" y="1116"/>
                      <a:pt x="117628" y="0"/>
                      <a:pt x="11651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4;p2"/>
              <p:cNvSpPr/>
              <p:nvPr/>
            </p:nvSpPr>
            <p:spPr>
              <a:xfrm>
                <a:off x="449580" y="4791075"/>
                <a:ext cx="93980" cy="85725"/>
              </a:xfrm>
              <a:custGeom>
                <a:avLst/>
                <a:gdLst/>
                <a:ahLst/>
                <a:cxnLst/>
                <a:rect l="0" t="0" r="93980" b="85725"/>
                <a:pathLst>
                  <a:path w="93980" h="85725">
                    <a:moveTo>
                      <a:pt x="46897" y="0"/>
                    </a:moveTo>
                    <a:cubicBezTo>
                      <a:pt x="35932" y="0"/>
                      <a:pt x="25028" y="4165"/>
                      <a:pt x="16789" y="12432"/>
                    </a:cubicBezTo>
                    <a:cubicBezTo>
                      <a:pt x="0" y="29279"/>
                      <a:pt x="0" y="56445"/>
                      <a:pt x="16789" y="73292"/>
                    </a:cubicBezTo>
                    <a:cubicBezTo>
                      <a:pt x="25028" y="81559"/>
                      <a:pt x="35932" y="85725"/>
                      <a:pt x="46897" y="85725"/>
                    </a:cubicBezTo>
                    <a:cubicBezTo>
                      <a:pt x="57800" y="85725"/>
                      <a:pt x="68766" y="81559"/>
                      <a:pt x="77191" y="73292"/>
                    </a:cubicBezTo>
                    <a:cubicBezTo>
                      <a:pt x="93980" y="56445"/>
                      <a:pt x="93980" y="29279"/>
                      <a:pt x="77191" y="12432"/>
                    </a:cubicBezTo>
                    <a:cubicBezTo>
                      <a:pt x="68766" y="4165"/>
                      <a:pt x="57800" y="0"/>
                      <a:pt x="46897" y="0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5;p2"/>
              <p:cNvSpPr/>
              <p:nvPr/>
            </p:nvSpPr>
            <p:spPr>
              <a:xfrm>
                <a:off x="509905" y="4851400"/>
                <a:ext cx="94615" cy="86360"/>
              </a:xfrm>
              <a:custGeom>
                <a:avLst/>
                <a:gdLst/>
                <a:ahLst/>
                <a:cxnLst/>
                <a:rect l="0" t="0" r="94615" b="86360"/>
                <a:pathLst>
                  <a:path w="94615" h="86360">
                    <a:moveTo>
                      <a:pt x="47369" y="62"/>
                    </a:moveTo>
                    <a:cubicBezTo>
                      <a:pt x="36399" y="62"/>
                      <a:pt x="25367" y="4249"/>
                      <a:pt x="16953" y="12748"/>
                    </a:cubicBezTo>
                    <a:cubicBezTo>
                      <a:pt x="62" y="29370"/>
                      <a:pt x="62" y="56678"/>
                      <a:pt x="16953" y="73612"/>
                    </a:cubicBezTo>
                    <a:cubicBezTo>
                      <a:pt x="25367" y="82111"/>
                      <a:pt x="36399" y="86360"/>
                      <a:pt x="47369" y="86360"/>
                    </a:cubicBezTo>
                    <a:cubicBezTo>
                      <a:pt x="58402" y="86360"/>
                      <a:pt x="69371" y="82111"/>
                      <a:pt x="77661" y="73612"/>
                    </a:cubicBezTo>
                    <a:cubicBezTo>
                      <a:pt x="94552" y="56678"/>
                      <a:pt x="94552" y="29370"/>
                      <a:pt x="77661" y="12748"/>
                    </a:cubicBezTo>
                    <a:cubicBezTo>
                      <a:pt x="69371" y="4249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6;p2"/>
              <p:cNvSpPr/>
              <p:nvPr/>
            </p:nvSpPr>
            <p:spPr>
              <a:xfrm>
                <a:off x="571500" y="4913630"/>
                <a:ext cx="94615" cy="85090"/>
              </a:xfrm>
              <a:custGeom>
                <a:avLst/>
                <a:gdLst/>
                <a:ahLst/>
                <a:cxnLst/>
                <a:rect l="0" t="0" r="94615" b="85090"/>
                <a:pathLst>
                  <a:path w="94615" h="85090">
                    <a:moveTo>
                      <a:pt x="47369" y="62"/>
                    </a:moveTo>
                    <a:cubicBezTo>
                      <a:pt x="36399" y="62"/>
                      <a:pt x="25367" y="4196"/>
                      <a:pt x="16953" y="12588"/>
                    </a:cubicBezTo>
                    <a:cubicBezTo>
                      <a:pt x="62" y="29001"/>
                      <a:pt x="62" y="55966"/>
                      <a:pt x="16953" y="72687"/>
                    </a:cubicBezTo>
                    <a:cubicBezTo>
                      <a:pt x="25367" y="80956"/>
                      <a:pt x="36399" y="85028"/>
                      <a:pt x="47369" y="85028"/>
                    </a:cubicBezTo>
                    <a:cubicBezTo>
                      <a:pt x="58402" y="85028"/>
                      <a:pt x="69371" y="80956"/>
                      <a:pt x="77661" y="72687"/>
                    </a:cubicBezTo>
                    <a:cubicBezTo>
                      <a:pt x="94552" y="55966"/>
                      <a:pt x="94552" y="29001"/>
                      <a:pt x="77661" y="12588"/>
                    </a:cubicBezTo>
                    <a:cubicBezTo>
                      <a:pt x="69371" y="4196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" name="Google Shape;27;p2"/>
          <p:cNvSpPr/>
          <p:nvPr/>
        </p:nvSpPr>
        <p:spPr>
          <a:xfrm>
            <a:off x="6031230" y="142875"/>
            <a:ext cx="514350" cy="514985"/>
          </a:xfrm>
          <a:custGeom>
            <a:avLst/>
            <a:gdLst/>
            <a:ahLst/>
            <a:cxnLst/>
            <a:rect l="0" t="0" r="514350" b="514985"/>
            <a:pathLst>
              <a:path w="514350" h="514985">
                <a:moveTo>
                  <a:pt x="310599" y="5117"/>
                </a:moveTo>
                <a:lnTo>
                  <a:pt x="310599" y="122678"/>
                </a:lnTo>
                <a:cubicBezTo>
                  <a:pt x="310599" y="123646"/>
                  <a:pt x="311221" y="124544"/>
                  <a:pt x="312119" y="125098"/>
                </a:cubicBezTo>
                <a:cubicBezTo>
                  <a:pt x="312326" y="125235"/>
                  <a:pt x="312602" y="125235"/>
                  <a:pt x="312878" y="125235"/>
                </a:cubicBezTo>
                <a:cubicBezTo>
                  <a:pt x="313500" y="125235"/>
                  <a:pt x="314191" y="124960"/>
                  <a:pt x="314812" y="124544"/>
                </a:cubicBezTo>
                <a:lnTo>
                  <a:pt x="397832" y="41524"/>
                </a:lnTo>
                <a:lnTo>
                  <a:pt x="473324" y="117016"/>
                </a:lnTo>
                <a:lnTo>
                  <a:pt x="389958" y="200382"/>
                </a:lnTo>
                <a:cubicBezTo>
                  <a:pt x="389406" y="200683"/>
                  <a:pt x="389061" y="201582"/>
                  <a:pt x="389682" y="202757"/>
                </a:cubicBezTo>
                <a:cubicBezTo>
                  <a:pt x="389958" y="203725"/>
                  <a:pt x="390925" y="204278"/>
                  <a:pt x="391823" y="204278"/>
                </a:cubicBezTo>
                <a:lnTo>
                  <a:pt x="509515" y="204278"/>
                </a:lnTo>
                <a:lnTo>
                  <a:pt x="509515" y="310982"/>
                </a:lnTo>
                <a:lnTo>
                  <a:pt x="391823" y="310982"/>
                </a:lnTo>
                <a:cubicBezTo>
                  <a:pt x="390925" y="310982"/>
                  <a:pt x="389958" y="311604"/>
                  <a:pt x="389682" y="312503"/>
                </a:cubicBezTo>
                <a:cubicBezTo>
                  <a:pt x="389061" y="313402"/>
                  <a:pt x="389406" y="314578"/>
                  <a:pt x="389958" y="315200"/>
                </a:cubicBezTo>
                <a:lnTo>
                  <a:pt x="473324" y="398566"/>
                </a:lnTo>
                <a:lnTo>
                  <a:pt x="397832" y="474058"/>
                </a:lnTo>
                <a:lnTo>
                  <a:pt x="314812" y="391038"/>
                </a:lnTo>
                <a:cubicBezTo>
                  <a:pt x="314260" y="390163"/>
                  <a:pt x="313638" y="389817"/>
                  <a:pt x="313086" y="389817"/>
                </a:cubicBezTo>
                <a:cubicBezTo>
                  <a:pt x="312740" y="389817"/>
                  <a:pt x="312464" y="389955"/>
                  <a:pt x="312119" y="390163"/>
                </a:cubicBezTo>
                <a:cubicBezTo>
                  <a:pt x="311221" y="390439"/>
                  <a:pt x="310599" y="391338"/>
                  <a:pt x="310599" y="392583"/>
                </a:cubicBezTo>
                <a:lnTo>
                  <a:pt x="310599" y="510144"/>
                </a:lnTo>
                <a:lnTo>
                  <a:pt x="204027" y="510144"/>
                </a:lnTo>
                <a:lnTo>
                  <a:pt x="204027" y="392583"/>
                </a:lnTo>
                <a:cubicBezTo>
                  <a:pt x="204027" y="391338"/>
                  <a:pt x="203475" y="390439"/>
                  <a:pt x="202577" y="390163"/>
                </a:cubicBezTo>
                <a:cubicBezTo>
                  <a:pt x="202093" y="389955"/>
                  <a:pt x="201748" y="389817"/>
                  <a:pt x="201403" y="389817"/>
                </a:cubicBezTo>
                <a:cubicBezTo>
                  <a:pt x="200712" y="389817"/>
                  <a:pt x="200090" y="390163"/>
                  <a:pt x="199538" y="390785"/>
                </a:cubicBezTo>
                <a:lnTo>
                  <a:pt x="116518" y="473805"/>
                </a:lnTo>
                <a:lnTo>
                  <a:pt x="41372" y="398659"/>
                </a:lnTo>
                <a:lnTo>
                  <a:pt x="124392" y="315639"/>
                </a:lnTo>
                <a:cubicBezTo>
                  <a:pt x="125013" y="314578"/>
                  <a:pt x="125289" y="313402"/>
                  <a:pt x="125013" y="312503"/>
                </a:cubicBezTo>
                <a:cubicBezTo>
                  <a:pt x="124392" y="311604"/>
                  <a:pt x="123494" y="310982"/>
                  <a:pt x="122596" y="310982"/>
                </a:cubicBezTo>
                <a:lnTo>
                  <a:pt x="5180" y="310982"/>
                </a:lnTo>
                <a:lnTo>
                  <a:pt x="5180" y="204278"/>
                </a:lnTo>
                <a:lnTo>
                  <a:pt x="122596" y="204278"/>
                </a:lnTo>
                <a:cubicBezTo>
                  <a:pt x="123494" y="204278"/>
                  <a:pt x="124392" y="203725"/>
                  <a:pt x="125013" y="202757"/>
                </a:cubicBezTo>
                <a:cubicBezTo>
                  <a:pt x="125289" y="201582"/>
                  <a:pt x="125013" y="200683"/>
                  <a:pt x="124392" y="199784"/>
                </a:cubicBezTo>
                <a:lnTo>
                  <a:pt x="41372" y="116764"/>
                </a:lnTo>
                <a:lnTo>
                  <a:pt x="116518" y="41618"/>
                </a:lnTo>
                <a:lnTo>
                  <a:pt x="199538" y="124638"/>
                </a:lnTo>
                <a:cubicBezTo>
                  <a:pt x="200228" y="124960"/>
                  <a:pt x="200850" y="125235"/>
                  <a:pt x="201610" y="125235"/>
                </a:cubicBezTo>
                <a:cubicBezTo>
                  <a:pt x="201955" y="125235"/>
                  <a:pt x="202231" y="125235"/>
                  <a:pt x="202577" y="125098"/>
                </a:cubicBezTo>
                <a:cubicBezTo>
                  <a:pt x="203475" y="124544"/>
                  <a:pt x="204027" y="123646"/>
                  <a:pt x="204027" y="122678"/>
                </a:cubicBezTo>
                <a:lnTo>
                  <a:pt x="204027" y="5117"/>
                </a:lnTo>
                <a:close/>
                <a:moveTo>
                  <a:pt x="201333" y="0"/>
                </a:moveTo>
                <a:cubicBezTo>
                  <a:pt x="200159" y="0"/>
                  <a:pt x="198916" y="1244"/>
                  <a:pt x="198916" y="2420"/>
                </a:cubicBezTo>
                <a:lnTo>
                  <a:pt x="198916" y="116661"/>
                </a:lnTo>
                <a:lnTo>
                  <a:pt x="118314" y="36059"/>
                </a:lnTo>
                <a:cubicBezTo>
                  <a:pt x="117899" y="35544"/>
                  <a:pt x="117278" y="35268"/>
                  <a:pt x="116656" y="35268"/>
                </a:cubicBezTo>
                <a:cubicBezTo>
                  <a:pt x="116034" y="35268"/>
                  <a:pt x="115344" y="35544"/>
                  <a:pt x="114722" y="35959"/>
                </a:cubicBezTo>
                <a:lnTo>
                  <a:pt x="35915" y="114766"/>
                </a:lnTo>
                <a:cubicBezTo>
                  <a:pt x="35363" y="115486"/>
                  <a:pt x="35018" y="116039"/>
                  <a:pt x="35018" y="116661"/>
                </a:cubicBezTo>
                <a:cubicBezTo>
                  <a:pt x="35018" y="117284"/>
                  <a:pt x="35363" y="117837"/>
                  <a:pt x="35915" y="118458"/>
                </a:cubicBezTo>
                <a:lnTo>
                  <a:pt x="116518" y="199061"/>
                </a:lnTo>
                <a:lnTo>
                  <a:pt x="2417" y="199061"/>
                </a:lnTo>
                <a:cubicBezTo>
                  <a:pt x="1243" y="199161"/>
                  <a:pt x="0" y="200406"/>
                  <a:pt x="0" y="201582"/>
                </a:cubicBezTo>
                <a:lnTo>
                  <a:pt x="0" y="313402"/>
                </a:lnTo>
                <a:cubicBezTo>
                  <a:pt x="0" y="314924"/>
                  <a:pt x="1243" y="315823"/>
                  <a:pt x="2417" y="315823"/>
                </a:cubicBezTo>
                <a:lnTo>
                  <a:pt x="116518" y="315823"/>
                </a:lnTo>
                <a:lnTo>
                  <a:pt x="35915" y="396426"/>
                </a:lnTo>
                <a:cubicBezTo>
                  <a:pt x="35363" y="397078"/>
                  <a:pt x="35018" y="397700"/>
                  <a:pt x="35018" y="398323"/>
                </a:cubicBezTo>
                <a:cubicBezTo>
                  <a:pt x="35018" y="398945"/>
                  <a:pt x="35363" y="399844"/>
                  <a:pt x="35915" y="400121"/>
                </a:cubicBezTo>
                <a:lnTo>
                  <a:pt x="114722" y="478928"/>
                </a:lnTo>
                <a:cubicBezTo>
                  <a:pt x="115344" y="479578"/>
                  <a:pt x="116034" y="479924"/>
                  <a:pt x="116656" y="479924"/>
                </a:cubicBezTo>
                <a:cubicBezTo>
                  <a:pt x="117278" y="479924"/>
                  <a:pt x="117899" y="479578"/>
                  <a:pt x="118314" y="479025"/>
                </a:cubicBezTo>
                <a:lnTo>
                  <a:pt x="198916" y="398423"/>
                </a:lnTo>
                <a:lnTo>
                  <a:pt x="198916" y="512564"/>
                </a:lnTo>
                <a:cubicBezTo>
                  <a:pt x="198916" y="514086"/>
                  <a:pt x="200159" y="514985"/>
                  <a:pt x="201333" y="514985"/>
                </a:cubicBezTo>
                <a:lnTo>
                  <a:pt x="313017" y="514985"/>
                </a:lnTo>
                <a:cubicBezTo>
                  <a:pt x="314260" y="514985"/>
                  <a:pt x="315434" y="514086"/>
                  <a:pt x="315434" y="512564"/>
                </a:cubicBezTo>
                <a:lnTo>
                  <a:pt x="315434" y="398323"/>
                </a:lnTo>
                <a:lnTo>
                  <a:pt x="396036" y="478925"/>
                </a:lnTo>
                <a:cubicBezTo>
                  <a:pt x="396451" y="479578"/>
                  <a:pt x="397141" y="479924"/>
                  <a:pt x="397832" y="479924"/>
                </a:cubicBezTo>
                <a:cubicBezTo>
                  <a:pt x="398523" y="479924"/>
                  <a:pt x="399214" y="479578"/>
                  <a:pt x="399628" y="479025"/>
                </a:cubicBezTo>
                <a:lnTo>
                  <a:pt x="478435" y="400218"/>
                </a:lnTo>
                <a:cubicBezTo>
                  <a:pt x="479609" y="399222"/>
                  <a:pt x="479609" y="397700"/>
                  <a:pt x="478435" y="396525"/>
                </a:cubicBezTo>
                <a:lnTo>
                  <a:pt x="397832" y="315922"/>
                </a:lnTo>
                <a:lnTo>
                  <a:pt x="511933" y="315922"/>
                </a:lnTo>
                <a:cubicBezTo>
                  <a:pt x="513452" y="315823"/>
                  <a:pt x="514350" y="314924"/>
                  <a:pt x="514350" y="313402"/>
                </a:cubicBezTo>
                <a:lnTo>
                  <a:pt x="514350" y="201582"/>
                </a:lnTo>
                <a:cubicBezTo>
                  <a:pt x="514350" y="200406"/>
                  <a:pt x="513452" y="199161"/>
                  <a:pt x="511933" y="199161"/>
                </a:cubicBezTo>
                <a:lnTo>
                  <a:pt x="397832" y="199161"/>
                </a:lnTo>
                <a:lnTo>
                  <a:pt x="478435" y="118558"/>
                </a:lnTo>
                <a:cubicBezTo>
                  <a:pt x="479056" y="117837"/>
                  <a:pt x="479332" y="117284"/>
                  <a:pt x="479332" y="116661"/>
                </a:cubicBezTo>
                <a:cubicBezTo>
                  <a:pt x="479332" y="116039"/>
                  <a:pt x="479056" y="115486"/>
                  <a:pt x="478435" y="114863"/>
                </a:cubicBezTo>
                <a:lnTo>
                  <a:pt x="399628" y="36056"/>
                </a:lnTo>
                <a:cubicBezTo>
                  <a:pt x="399214" y="35544"/>
                  <a:pt x="398523" y="35268"/>
                  <a:pt x="397832" y="35268"/>
                </a:cubicBezTo>
                <a:cubicBezTo>
                  <a:pt x="397141" y="35268"/>
                  <a:pt x="396451" y="35544"/>
                  <a:pt x="396036" y="35959"/>
                </a:cubicBezTo>
                <a:lnTo>
                  <a:pt x="315434" y="116561"/>
                </a:lnTo>
                <a:lnTo>
                  <a:pt x="315434" y="2420"/>
                </a:lnTo>
                <a:cubicBezTo>
                  <a:pt x="315434" y="1244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8;p2"/>
          <p:cNvSpPr/>
          <p:nvPr/>
        </p:nvSpPr>
        <p:spPr>
          <a:xfrm>
            <a:off x="5441950" y="142875"/>
            <a:ext cx="514350" cy="514985"/>
          </a:xfrm>
          <a:custGeom>
            <a:avLst/>
            <a:gdLst/>
            <a:ahLst/>
            <a:cxnLst/>
            <a:rect l="0" t="0" r="514350" b="514985"/>
            <a:pathLst>
              <a:path w="514350" h="514985">
                <a:moveTo>
                  <a:pt x="310599" y="5117"/>
                </a:moveTo>
                <a:lnTo>
                  <a:pt x="310599" y="122678"/>
                </a:lnTo>
                <a:cubicBezTo>
                  <a:pt x="310599" y="123646"/>
                  <a:pt x="311221" y="124544"/>
                  <a:pt x="312119" y="125098"/>
                </a:cubicBezTo>
                <a:cubicBezTo>
                  <a:pt x="312326" y="125235"/>
                  <a:pt x="312602" y="125235"/>
                  <a:pt x="312878" y="125235"/>
                </a:cubicBezTo>
                <a:cubicBezTo>
                  <a:pt x="313500" y="125235"/>
                  <a:pt x="314191" y="124960"/>
                  <a:pt x="314812" y="124544"/>
                </a:cubicBezTo>
                <a:lnTo>
                  <a:pt x="397832" y="41524"/>
                </a:lnTo>
                <a:lnTo>
                  <a:pt x="473324" y="117016"/>
                </a:lnTo>
                <a:lnTo>
                  <a:pt x="389958" y="200382"/>
                </a:lnTo>
                <a:cubicBezTo>
                  <a:pt x="389406" y="200683"/>
                  <a:pt x="389061" y="201582"/>
                  <a:pt x="389682" y="202757"/>
                </a:cubicBezTo>
                <a:cubicBezTo>
                  <a:pt x="389958" y="203725"/>
                  <a:pt x="390925" y="204278"/>
                  <a:pt x="391823" y="204278"/>
                </a:cubicBezTo>
                <a:lnTo>
                  <a:pt x="509515" y="204278"/>
                </a:lnTo>
                <a:lnTo>
                  <a:pt x="509515" y="310982"/>
                </a:lnTo>
                <a:lnTo>
                  <a:pt x="391823" y="310982"/>
                </a:lnTo>
                <a:cubicBezTo>
                  <a:pt x="390925" y="310982"/>
                  <a:pt x="389958" y="311604"/>
                  <a:pt x="389682" y="312503"/>
                </a:cubicBezTo>
                <a:cubicBezTo>
                  <a:pt x="389061" y="313402"/>
                  <a:pt x="389406" y="314578"/>
                  <a:pt x="389958" y="315200"/>
                </a:cubicBezTo>
                <a:lnTo>
                  <a:pt x="473324" y="398566"/>
                </a:lnTo>
                <a:lnTo>
                  <a:pt x="397832" y="474058"/>
                </a:lnTo>
                <a:lnTo>
                  <a:pt x="314812" y="391038"/>
                </a:lnTo>
                <a:cubicBezTo>
                  <a:pt x="314260" y="390163"/>
                  <a:pt x="313638" y="389817"/>
                  <a:pt x="313086" y="389817"/>
                </a:cubicBezTo>
                <a:cubicBezTo>
                  <a:pt x="312740" y="389817"/>
                  <a:pt x="312464" y="389955"/>
                  <a:pt x="312119" y="390163"/>
                </a:cubicBezTo>
                <a:cubicBezTo>
                  <a:pt x="311221" y="390439"/>
                  <a:pt x="310599" y="391338"/>
                  <a:pt x="310599" y="392583"/>
                </a:cubicBezTo>
                <a:lnTo>
                  <a:pt x="310599" y="510144"/>
                </a:lnTo>
                <a:lnTo>
                  <a:pt x="204027" y="510144"/>
                </a:lnTo>
                <a:lnTo>
                  <a:pt x="204027" y="392583"/>
                </a:lnTo>
                <a:cubicBezTo>
                  <a:pt x="204027" y="391338"/>
                  <a:pt x="203475" y="390439"/>
                  <a:pt x="202577" y="390163"/>
                </a:cubicBezTo>
                <a:cubicBezTo>
                  <a:pt x="202093" y="389955"/>
                  <a:pt x="201748" y="389817"/>
                  <a:pt x="201403" y="389817"/>
                </a:cubicBezTo>
                <a:cubicBezTo>
                  <a:pt x="200712" y="389817"/>
                  <a:pt x="200090" y="390163"/>
                  <a:pt x="199538" y="390785"/>
                </a:cubicBezTo>
                <a:lnTo>
                  <a:pt x="116518" y="473805"/>
                </a:lnTo>
                <a:lnTo>
                  <a:pt x="41372" y="398659"/>
                </a:lnTo>
                <a:lnTo>
                  <a:pt x="124392" y="315639"/>
                </a:lnTo>
                <a:cubicBezTo>
                  <a:pt x="125013" y="314578"/>
                  <a:pt x="125289" y="313402"/>
                  <a:pt x="125013" y="312503"/>
                </a:cubicBezTo>
                <a:cubicBezTo>
                  <a:pt x="124392" y="311604"/>
                  <a:pt x="123494" y="310982"/>
                  <a:pt x="122596" y="310982"/>
                </a:cubicBezTo>
                <a:lnTo>
                  <a:pt x="5180" y="310982"/>
                </a:lnTo>
                <a:lnTo>
                  <a:pt x="5180" y="204278"/>
                </a:lnTo>
                <a:lnTo>
                  <a:pt x="122596" y="204278"/>
                </a:lnTo>
                <a:cubicBezTo>
                  <a:pt x="123494" y="204278"/>
                  <a:pt x="124392" y="203725"/>
                  <a:pt x="125013" y="202757"/>
                </a:cubicBezTo>
                <a:cubicBezTo>
                  <a:pt x="125289" y="201582"/>
                  <a:pt x="125013" y="200683"/>
                  <a:pt x="124392" y="199784"/>
                </a:cubicBezTo>
                <a:lnTo>
                  <a:pt x="41372" y="116764"/>
                </a:lnTo>
                <a:lnTo>
                  <a:pt x="116518" y="41618"/>
                </a:lnTo>
                <a:lnTo>
                  <a:pt x="199538" y="124638"/>
                </a:lnTo>
                <a:cubicBezTo>
                  <a:pt x="200228" y="124960"/>
                  <a:pt x="200850" y="125235"/>
                  <a:pt x="201610" y="125235"/>
                </a:cubicBezTo>
                <a:cubicBezTo>
                  <a:pt x="201955" y="125235"/>
                  <a:pt x="202231" y="125235"/>
                  <a:pt x="202577" y="125098"/>
                </a:cubicBezTo>
                <a:cubicBezTo>
                  <a:pt x="203475" y="124544"/>
                  <a:pt x="204027" y="123646"/>
                  <a:pt x="204027" y="122678"/>
                </a:cubicBezTo>
                <a:lnTo>
                  <a:pt x="204027" y="5117"/>
                </a:lnTo>
                <a:close/>
                <a:moveTo>
                  <a:pt x="201333" y="0"/>
                </a:moveTo>
                <a:cubicBezTo>
                  <a:pt x="200159" y="0"/>
                  <a:pt x="198916" y="1244"/>
                  <a:pt x="198916" y="2420"/>
                </a:cubicBezTo>
                <a:lnTo>
                  <a:pt x="198916" y="116661"/>
                </a:lnTo>
                <a:lnTo>
                  <a:pt x="118314" y="36059"/>
                </a:lnTo>
                <a:cubicBezTo>
                  <a:pt x="117899" y="35544"/>
                  <a:pt x="117278" y="35268"/>
                  <a:pt x="116656" y="35268"/>
                </a:cubicBezTo>
                <a:cubicBezTo>
                  <a:pt x="116034" y="35268"/>
                  <a:pt x="115344" y="35544"/>
                  <a:pt x="114722" y="35959"/>
                </a:cubicBezTo>
                <a:lnTo>
                  <a:pt x="35915" y="114766"/>
                </a:lnTo>
                <a:cubicBezTo>
                  <a:pt x="35363" y="115486"/>
                  <a:pt x="35018" y="116039"/>
                  <a:pt x="35018" y="116661"/>
                </a:cubicBezTo>
                <a:cubicBezTo>
                  <a:pt x="35018" y="117284"/>
                  <a:pt x="35363" y="117837"/>
                  <a:pt x="35915" y="118458"/>
                </a:cubicBezTo>
                <a:lnTo>
                  <a:pt x="116518" y="199061"/>
                </a:lnTo>
                <a:lnTo>
                  <a:pt x="2417" y="199061"/>
                </a:lnTo>
                <a:cubicBezTo>
                  <a:pt x="1243" y="199161"/>
                  <a:pt x="0" y="200406"/>
                  <a:pt x="0" y="201582"/>
                </a:cubicBezTo>
                <a:lnTo>
                  <a:pt x="0" y="313402"/>
                </a:lnTo>
                <a:cubicBezTo>
                  <a:pt x="0" y="314924"/>
                  <a:pt x="1243" y="315823"/>
                  <a:pt x="2417" y="315823"/>
                </a:cubicBezTo>
                <a:lnTo>
                  <a:pt x="116518" y="315823"/>
                </a:lnTo>
                <a:lnTo>
                  <a:pt x="35915" y="396426"/>
                </a:lnTo>
                <a:cubicBezTo>
                  <a:pt x="35363" y="397078"/>
                  <a:pt x="35018" y="397700"/>
                  <a:pt x="35018" y="398323"/>
                </a:cubicBezTo>
                <a:cubicBezTo>
                  <a:pt x="35018" y="398945"/>
                  <a:pt x="35363" y="399844"/>
                  <a:pt x="35915" y="400121"/>
                </a:cubicBezTo>
                <a:lnTo>
                  <a:pt x="114722" y="478928"/>
                </a:lnTo>
                <a:cubicBezTo>
                  <a:pt x="115344" y="479578"/>
                  <a:pt x="116034" y="479924"/>
                  <a:pt x="116656" y="479924"/>
                </a:cubicBezTo>
                <a:cubicBezTo>
                  <a:pt x="117278" y="479924"/>
                  <a:pt x="117899" y="479578"/>
                  <a:pt x="118314" y="479025"/>
                </a:cubicBezTo>
                <a:lnTo>
                  <a:pt x="198916" y="398423"/>
                </a:lnTo>
                <a:lnTo>
                  <a:pt x="198916" y="512564"/>
                </a:lnTo>
                <a:cubicBezTo>
                  <a:pt x="198916" y="514086"/>
                  <a:pt x="200159" y="514985"/>
                  <a:pt x="201333" y="514985"/>
                </a:cubicBezTo>
                <a:lnTo>
                  <a:pt x="313017" y="514985"/>
                </a:lnTo>
                <a:cubicBezTo>
                  <a:pt x="314260" y="514985"/>
                  <a:pt x="315434" y="514086"/>
                  <a:pt x="315434" y="512564"/>
                </a:cubicBezTo>
                <a:lnTo>
                  <a:pt x="315434" y="398323"/>
                </a:lnTo>
                <a:lnTo>
                  <a:pt x="396036" y="478925"/>
                </a:lnTo>
                <a:cubicBezTo>
                  <a:pt x="396451" y="479578"/>
                  <a:pt x="397141" y="479924"/>
                  <a:pt x="397832" y="479924"/>
                </a:cubicBezTo>
                <a:cubicBezTo>
                  <a:pt x="398523" y="479924"/>
                  <a:pt x="399214" y="479578"/>
                  <a:pt x="399628" y="479025"/>
                </a:cubicBezTo>
                <a:lnTo>
                  <a:pt x="478435" y="400218"/>
                </a:lnTo>
                <a:cubicBezTo>
                  <a:pt x="479609" y="399222"/>
                  <a:pt x="479609" y="397700"/>
                  <a:pt x="478435" y="396525"/>
                </a:cubicBezTo>
                <a:lnTo>
                  <a:pt x="397832" y="315922"/>
                </a:lnTo>
                <a:lnTo>
                  <a:pt x="511933" y="315922"/>
                </a:lnTo>
                <a:cubicBezTo>
                  <a:pt x="513452" y="315823"/>
                  <a:pt x="514350" y="314924"/>
                  <a:pt x="514350" y="313402"/>
                </a:cubicBezTo>
                <a:lnTo>
                  <a:pt x="514350" y="201582"/>
                </a:lnTo>
                <a:cubicBezTo>
                  <a:pt x="514350" y="200406"/>
                  <a:pt x="513452" y="199161"/>
                  <a:pt x="511933" y="199161"/>
                </a:cubicBezTo>
                <a:lnTo>
                  <a:pt x="397832" y="199161"/>
                </a:lnTo>
                <a:lnTo>
                  <a:pt x="478435" y="118558"/>
                </a:lnTo>
                <a:cubicBezTo>
                  <a:pt x="479056" y="117837"/>
                  <a:pt x="479332" y="117284"/>
                  <a:pt x="479332" y="116661"/>
                </a:cubicBezTo>
                <a:cubicBezTo>
                  <a:pt x="479332" y="116039"/>
                  <a:pt x="479056" y="115486"/>
                  <a:pt x="478435" y="114863"/>
                </a:cubicBezTo>
                <a:lnTo>
                  <a:pt x="399628" y="36056"/>
                </a:lnTo>
                <a:cubicBezTo>
                  <a:pt x="399214" y="35544"/>
                  <a:pt x="398523" y="35268"/>
                  <a:pt x="397832" y="35268"/>
                </a:cubicBezTo>
                <a:cubicBezTo>
                  <a:pt x="397141" y="35268"/>
                  <a:pt x="396451" y="35544"/>
                  <a:pt x="396036" y="35959"/>
                </a:cubicBezTo>
                <a:lnTo>
                  <a:pt x="315434" y="116561"/>
                </a:lnTo>
                <a:lnTo>
                  <a:pt x="315434" y="2420"/>
                </a:lnTo>
                <a:cubicBezTo>
                  <a:pt x="315434" y="1244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9;p2"/>
          <p:cNvSpPr/>
          <p:nvPr/>
        </p:nvSpPr>
        <p:spPr>
          <a:xfrm>
            <a:off x="4852670" y="142875"/>
            <a:ext cx="514985" cy="514985"/>
          </a:xfrm>
          <a:custGeom>
            <a:avLst/>
            <a:gdLst/>
            <a:ahLst/>
            <a:cxnLst/>
            <a:rect l="0" t="0" r="514985" b="514985"/>
            <a:pathLst>
              <a:path w="514985" h="514985">
                <a:moveTo>
                  <a:pt x="310982" y="5117"/>
                </a:moveTo>
                <a:lnTo>
                  <a:pt x="310982" y="122678"/>
                </a:lnTo>
                <a:cubicBezTo>
                  <a:pt x="310982" y="123646"/>
                  <a:pt x="311604" y="124544"/>
                  <a:pt x="312503" y="125098"/>
                </a:cubicBezTo>
                <a:cubicBezTo>
                  <a:pt x="312711" y="125235"/>
                  <a:pt x="312988" y="125235"/>
                  <a:pt x="313264" y="125235"/>
                </a:cubicBezTo>
                <a:cubicBezTo>
                  <a:pt x="313887" y="125235"/>
                  <a:pt x="314578" y="124960"/>
                  <a:pt x="315200" y="124544"/>
                </a:cubicBezTo>
                <a:lnTo>
                  <a:pt x="398323" y="41421"/>
                </a:lnTo>
                <a:lnTo>
                  <a:pt x="473907" y="117005"/>
                </a:lnTo>
                <a:lnTo>
                  <a:pt x="390439" y="200473"/>
                </a:lnTo>
                <a:cubicBezTo>
                  <a:pt x="389886" y="200683"/>
                  <a:pt x="389540" y="201582"/>
                  <a:pt x="390163" y="202757"/>
                </a:cubicBezTo>
                <a:cubicBezTo>
                  <a:pt x="390439" y="203725"/>
                  <a:pt x="391407" y="204278"/>
                  <a:pt x="392306" y="204278"/>
                </a:cubicBezTo>
                <a:lnTo>
                  <a:pt x="510144" y="204278"/>
                </a:lnTo>
                <a:lnTo>
                  <a:pt x="510144" y="310982"/>
                </a:lnTo>
                <a:lnTo>
                  <a:pt x="392306" y="310982"/>
                </a:lnTo>
                <a:cubicBezTo>
                  <a:pt x="391407" y="310982"/>
                  <a:pt x="390439" y="311604"/>
                  <a:pt x="390163" y="312503"/>
                </a:cubicBezTo>
                <a:cubicBezTo>
                  <a:pt x="389540" y="313402"/>
                  <a:pt x="389886" y="314578"/>
                  <a:pt x="390439" y="315200"/>
                </a:cubicBezTo>
                <a:lnTo>
                  <a:pt x="473907" y="398668"/>
                </a:lnTo>
                <a:lnTo>
                  <a:pt x="398323" y="474252"/>
                </a:lnTo>
                <a:lnTo>
                  <a:pt x="315200" y="391129"/>
                </a:lnTo>
                <a:cubicBezTo>
                  <a:pt x="314647" y="390163"/>
                  <a:pt x="314025" y="389817"/>
                  <a:pt x="313472" y="389817"/>
                </a:cubicBezTo>
                <a:cubicBezTo>
                  <a:pt x="313126" y="389817"/>
                  <a:pt x="312849" y="389955"/>
                  <a:pt x="312503" y="390163"/>
                </a:cubicBezTo>
                <a:cubicBezTo>
                  <a:pt x="311604" y="390439"/>
                  <a:pt x="310982" y="391338"/>
                  <a:pt x="310982" y="392583"/>
                </a:cubicBezTo>
                <a:lnTo>
                  <a:pt x="310982" y="510144"/>
                </a:lnTo>
                <a:lnTo>
                  <a:pt x="204278" y="510144"/>
                </a:lnTo>
                <a:lnTo>
                  <a:pt x="204278" y="392583"/>
                </a:lnTo>
                <a:cubicBezTo>
                  <a:pt x="204278" y="391338"/>
                  <a:pt x="203725" y="390439"/>
                  <a:pt x="202826" y="390163"/>
                </a:cubicBezTo>
                <a:cubicBezTo>
                  <a:pt x="202342" y="389955"/>
                  <a:pt x="201996" y="389817"/>
                  <a:pt x="201651" y="389817"/>
                </a:cubicBezTo>
                <a:cubicBezTo>
                  <a:pt x="200959" y="389817"/>
                  <a:pt x="200337" y="390163"/>
                  <a:pt x="199784" y="390785"/>
                </a:cubicBezTo>
                <a:lnTo>
                  <a:pt x="116661" y="473908"/>
                </a:lnTo>
                <a:lnTo>
                  <a:pt x="41422" y="398669"/>
                </a:lnTo>
                <a:lnTo>
                  <a:pt x="124544" y="315547"/>
                </a:lnTo>
                <a:cubicBezTo>
                  <a:pt x="125167" y="314578"/>
                  <a:pt x="125444" y="313402"/>
                  <a:pt x="125167" y="312503"/>
                </a:cubicBezTo>
                <a:cubicBezTo>
                  <a:pt x="124544" y="311604"/>
                  <a:pt x="123646" y="310982"/>
                  <a:pt x="122747" y="310982"/>
                </a:cubicBezTo>
                <a:lnTo>
                  <a:pt x="5186" y="310982"/>
                </a:lnTo>
                <a:lnTo>
                  <a:pt x="5186" y="204278"/>
                </a:lnTo>
                <a:lnTo>
                  <a:pt x="122747" y="204278"/>
                </a:lnTo>
                <a:cubicBezTo>
                  <a:pt x="123646" y="204278"/>
                  <a:pt x="124544" y="203725"/>
                  <a:pt x="125167" y="202757"/>
                </a:cubicBezTo>
                <a:cubicBezTo>
                  <a:pt x="125444" y="201582"/>
                  <a:pt x="125167" y="200683"/>
                  <a:pt x="124544" y="199784"/>
                </a:cubicBezTo>
                <a:lnTo>
                  <a:pt x="41422" y="116662"/>
                </a:lnTo>
                <a:lnTo>
                  <a:pt x="116661" y="41423"/>
                </a:lnTo>
                <a:lnTo>
                  <a:pt x="199784" y="124546"/>
                </a:lnTo>
                <a:cubicBezTo>
                  <a:pt x="200475" y="124960"/>
                  <a:pt x="201097" y="125235"/>
                  <a:pt x="201858" y="125235"/>
                </a:cubicBezTo>
                <a:cubicBezTo>
                  <a:pt x="202204" y="125235"/>
                  <a:pt x="202481" y="125235"/>
                  <a:pt x="202826" y="125098"/>
                </a:cubicBezTo>
                <a:cubicBezTo>
                  <a:pt x="203725" y="124544"/>
                  <a:pt x="204278" y="123646"/>
                  <a:pt x="204278" y="122678"/>
                </a:cubicBezTo>
                <a:lnTo>
                  <a:pt x="204278" y="5117"/>
                </a:lnTo>
                <a:close/>
                <a:moveTo>
                  <a:pt x="201582" y="0"/>
                </a:moveTo>
                <a:cubicBezTo>
                  <a:pt x="200406" y="0"/>
                  <a:pt x="199161" y="1244"/>
                  <a:pt x="199161" y="2420"/>
                </a:cubicBezTo>
                <a:lnTo>
                  <a:pt x="199161" y="116661"/>
                </a:lnTo>
                <a:lnTo>
                  <a:pt x="118458" y="35958"/>
                </a:lnTo>
                <a:cubicBezTo>
                  <a:pt x="118043" y="35544"/>
                  <a:pt x="117422" y="35268"/>
                  <a:pt x="116800" y="35268"/>
                </a:cubicBezTo>
                <a:cubicBezTo>
                  <a:pt x="116177" y="35268"/>
                  <a:pt x="115486" y="35544"/>
                  <a:pt x="114863" y="35959"/>
                </a:cubicBezTo>
                <a:lnTo>
                  <a:pt x="35959" y="114863"/>
                </a:lnTo>
                <a:cubicBezTo>
                  <a:pt x="35406" y="115486"/>
                  <a:pt x="35060" y="116039"/>
                  <a:pt x="35060" y="116661"/>
                </a:cubicBezTo>
                <a:cubicBezTo>
                  <a:pt x="35060" y="117284"/>
                  <a:pt x="35406" y="117837"/>
                  <a:pt x="35959" y="118458"/>
                </a:cubicBezTo>
                <a:lnTo>
                  <a:pt x="116661" y="199160"/>
                </a:lnTo>
                <a:lnTo>
                  <a:pt x="2420" y="199160"/>
                </a:lnTo>
                <a:cubicBezTo>
                  <a:pt x="1244" y="199161"/>
                  <a:pt x="0" y="200406"/>
                  <a:pt x="0" y="201582"/>
                </a:cubicBezTo>
                <a:lnTo>
                  <a:pt x="0" y="313402"/>
                </a:lnTo>
                <a:cubicBezTo>
                  <a:pt x="0" y="314924"/>
                  <a:pt x="1244" y="315823"/>
                  <a:pt x="2420" y="315823"/>
                </a:cubicBezTo>
                <a:lnTo>
                  <a:pt x="116661" y="315823"/>
                </a:lnTo>
                <a:lnTo>
                  <a:pt x="35959" y="396525"/>
                </a:lnTo>
                <a:cubicBezTo>
                  <a:pt x="35406" y="397078"/>
                  <a:pt x="35060" y="397700"/>
                  <a:pt x="35060" y="398323"/>
                </a:cubicBezTo>
                <a:cubicBezTo>
                  <a:pt x="35060" y="398945"/>
                  <a:pt x="35406" y="399844"/>
                  <a:pt x="35959" y="400121"/>
                </a:cubicBezTo>
                <a:lnTo>
                  <a:pt x="114863" y="479025"/>
                </a:lnTo>
                <a:cubicBezTo>
                  <a:pt x="115486" y="479578"/>
                  <a:pt x="116177" y="479924"/>
                  <a:pt x="116800" y="479924"/>
                </a:cubicBezTo>
                <a:cubicBezTo>
                  <a:pt x="117422" y="479924"/>
                  <a:pt x="118043" y="479578"/>
                  <a:pt x="118458" y="479025"/>
                </a:cubicBezTo>
                <a:lnTo>
                  <a:pt x="199161" y="398322"/>
                </a:lnTo>
                <a:lnTo>
                  <a:pt x="199161" y="512564"/>
                </a:lnTo>
                <a:cubicBezTo>
                  <a:pt x="199161" y="514086"/>
                  <a:pt x="200406" y="514985"/>
                  <a:pt x="201582" y="514985"/>
                </a:cubicBezTo>
                <a:lnTo>
                  <a:pt x="313402" y="514985"/>
                </a:lnTo>
                <a:cubicBezTo>
                  <a:pt x="314647" y="514985"/>
                  <a:pt x="315823" y="514086"/>
                  <a:pt x="315823" y="512564"/>
                </a:cubicBezTo>
                <a:lnTo>
                  <a:pt x="315823" y="398323"/>
                </a:lnTo>
                <a:lnTo>
                  <a:pt x="396525" y="479025"/>
                </a:lnTo>
                <a:cubicBezTo>
                  <a:pt x="396940" y="479578"/>
                  <a:pt x="397631" y="479924"/>
                  <a:pt x="398323" y="479924"/>
                </a:cubicBezTo>
                <a:cubicBezTo>
                  <a:pt x="399014" y="479924"/>
                  <a:pt x="399706" y="479578"/>
                  <a:pt x="400121" y="479025"/>
                </a:cubicBezTo>
                <a:lnTo>
                  <a:pt x="479025" y="400121"/>
                </a:lnTo>
                <a:cubicBezTo>
                  <a:pt x="480200" y="399222"/>
                  <a:pt x="480200" y="397700"/>
                  <a:pt x="479025" y="396525"/>
                </a:cubicBezTo>
                <a:lnTo>
                  <a:pt x="398323" y="315823"/>
                </a:lnTo>
                <a:lnTo>
                  <a:pt x="512564" y="315823"/>
                </a:lnTo>
                <a:cubicBezTo>
                  <a:pt x="514086" y="315823"/>
                  <a:pt x="514985" y="314924"/>
                  <a:pt x="514985" y="313402"/>
                </a:cubicBezTo>
                <a:lnTo>
                  <a:pt x="514985" y="201582"/>
                </a:lnTo>
                <a:cubicBezTo>
                  <a:pt x="514985" y="200406"/>
                  <a:pt x="514086" y="199161"/>
                  <a:pt x="512564" y="199161"/>
                </a:cubicBezTo>
                <a:lnTo>
                  <a:pt x="398323" y="199161"/>
                </a:lnTo>
                <a:lnTo>
                  <a:pt x="479025" y="118459"/>
                </a:lnTo>
                <a:cubicBezTo>
                  <a:pt x="479647" y="117837"/>
                  <a:pt x="479924" y="117284"/>
                  <a:pt x="479924" y="116661"/>
                </a:cubicBezTo>
                <a:cubicBezTo>
                  <a:pt x="479924" y="116039"/>
                  <a:pt x="479647" y="115486"/>
                  <a:pt x="479025" y="114863"/>
                </a:cubicBezTo>
                <a:lnTo>
                  <a:pt x="400121" y="35959"/>
                </a:lnTo>
                <a:cubicBezTo>
                  <a:pt x="399706" y="35544"/>
                  <a:pt x="399014" y="35268"/>
                  <a:pt x="398323" y="35268"/>
                </a:cubicBezTo>
                <a:cubicBezTo>
                  <a:pt x="397631" y="35268"/>
                  <a:pt x="396940" y="35544"/>
                  <a:pt x="396525" y="35959"/>
                </a:cubicBezTo>
                <a:lnTo>
                  <a:pt x="315823" y="116661"/>
                </a:lnTo>
                <a:lnTo>
                  <a:pt x="315823" y="2420"/>
                </a:lnTo>
                <a:cubicBezTo>
                  <a:pt x="315823" y="1244"/>
                  <a:pt x="314924" y="0"/>
                  <a:pt x="3134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CUSTOM_13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2;p16"/>
          <p:cNvSpPr>
            <a:spLocks noGrp="1" noChangeArrowheads="1"/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3" name="Google Shape;353;p16"/>
          <p:cNvSpPr>
            <a:spLocks noGrp="1" noChangeArrowheads="1"/>
          </p:cNvSpPr>
          <p:nvPr>
            <p:ph type="subTitle" idx="1"/>
          </p:nvPr>
        </p:nvSpPr>
        <p:spPr>
          <a:xfrm>
            <a:off x="1653540" y="1574800"/>
            <a:ext cx="5511800" cy="605790"/>
          </a:xfrm>
        </p:spPr>
        <p:txBody>
          <a:bodyPr vert="horz" wrap="square" lIns="91440" tIns="91440" rIns="91440" bIns="91440" numCol="1" spcCol="215900" anchor="ctr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4" name="Google Shape;354;p16"/>
          <p:cNvSpPr>
            <a:spLocks noGrp="1" noChangeArrowheads="1"/>
          </p:cNvSpPr>
          <p:nvPr>
            <p:ph type="subTitle" idx="2"/>
          </p:nvPr>
        </p:nvSpPr>
        <p:spPr>
          <a:xfrm>
            <a:off x="1653540" y="2615565"/>
            <a:ext cx="5511800" cy="575945"/>
          </a:xfrm>
        </p:spPr>
        <p:txBody>
          <a:bodyPr vert="horz" wrap="square" lIns="91440" tIns="91440" rIns="91440" bIns="91440" numCol="1" spcCol="215900" anchor="ctr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5" name="Google Shape;355;p16"/>
          <p:cNvSpPr>
            <a:spLocks noGrp="1" noChangeArrowheads="1"/>
          </p:cNvSpPr>
          <p:nvPr>
            <p:ph type="subTitle" idx="3"/>
          </p:nvPr>
        </p:nvSpPr>
        <p:spPr>
          <a:xfrm>
            <a:off x="1653540" y="3418205"/>
            <a:ext cx="5511800" cy="1021715"/>
          </a:xfrm>
        </p:spPr>
        <p:txBody>
          <a:bodyPr vert="horz" wrap="square" lIns="91440" tIns="91440" rIns="91440" bIns="91440" numCol="1" spcCol="215900" anchor="ctr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6" name="Google Shape;356;p16"/>
          <p:cNvSpPr/>
          <p:nvPr/>
        </p:nvSpPr>
        <p:spPr>
          <a:xfrm rot="5400000">
            <a:off x="8136255" y="0"/>
            <a:ext cx="1007745" cy="1007745"/>
          </a:xfrm>
          <a:custGeom>
            <a:avLst/>
            <a:gdLst/>
            <a:ahLst/>
            <a:cxnLst/>
            <a:rect l="0" t="0" r="1007745" b="1007745"/>
            <a:pathLst>
              <a:path w="1007745" h="1007745">
                <a:moveTo>
                  <a:pt x="0" y="0"/>
                </a:moveTo>
                <a:lnTo>
                  <a:pt x="0" y="1007691"/>
                </a:lnTo>
                <a:cubicBezTo>
                  <a:pt x="556416" y="1007691"/>
                  <a:pt x="1007745" y="556534"/>
                  <a:pt x="1007745" y="0"/>
                </a:cubicBez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357;p16"/>
          <p:cNvGrpSpPr/>
          <p:nvPr/>
        </p:nvGrpSpPr>
        <p:grpSpPr>
          <a:xfrm>
            <a:off x="7376160" y="141605"/>
            <a:ext cx="1364615" cy="395605"/>
            <a:chOff x="7376160" y="141605"/>
            <a:chExt cx="1364615" cy="395605"/>
          </a:xfrm>
        </p:grpSpPr>
        <p:sp>
          <p:nvSpPr>
            <p:cNvPr id="11" name="Google Shape;358;p16"/>
            <p:cNvSpPr/>
            <p:nvPr/>
          </p:nvSpPr>
          <p:spPr>
            <a:xfrm>
              <a:off x="7376160" y="141605"/>
              <a:ext cx="974725" cy="130175"/>
            </a:xfrm>
            <a:custGeom>
              <a:avLst/>
              <a:gdLst/>
              <a:ahLst/>
              <a:cxnLst/>
              <a:rect l="0" t="0" r="974725" b="130175"/>
              <a:pathLst>
                <a:path w="974725" h="130175">
                  <a:moveTo>
                    <a:pt x="909760" y="6343"/>
                  </a:moveTo>
                  <a:cubicBezTo>
                    <a:pt x="942200" y="6343"/>
                    <a:pt x="968389" y="32903"/>
                    <a:pt x="968389" y="65129"/>
                  </a:cubicBezTo>
                  <a:cubicBezTo>
                    <a:pt x="968389" y="97610"/>
                    <a:pt x="942200" y="124254"/>
                    <a:pt x="909760" y="124254"/>
                  </a:cubicBezTo>
                  <a:lnTo>
                    <a:pt x="65387" y="124254"/>
                  </a:lnTo>
                  <a:cubicBezTo>
                    <a:pt x="32947" y="124254"/>
                    <a:pt x="6335" y="97610"/>
                    <a:pt x="6335" y="65129"/>
                  </a:cubicBezTo>
                  <a:cubicBezTo>
                    <a:pt x="6335" y="32564"/>
                    <a:pt x="32947" y="6343"/>
                    <a:pt x="65387" y="6343"/>
                  </a:cubicBezTo>
                  <a:close/>
                  <a:moveTo>
                    <a:pt x="65049" y="84"/>
                  </a:moveTo>
                  <a:cubicBezTo>
                    <a:pt x="29229" y="84"/>
                    <a:pt x="84" y="29266"/>
                    <a:pt x="84" y="65129"/>
                  </a:cubicBezTo>
                  <a:cubicBezTo>
                    <a:pt x="84" y="100993"/>
                    <a:pt x="29229" y="130175"/>
                    <a:pt x="65049" y="130175"/>
                  </a:cubicBezTo>
                  <a:lnTo>
                    <a:pt x="909760" y="130175"/>
                  </a:lnTo>
                  <a:cubicBezTo>
                    <a:pt x="945495" y="130175"/>
                    <a:pt x="974725" y="100993"/>
                    <a:pt x="974725" y="65129"/>
                  </a:cubicBezTo>
                  <a:cubicBezTo>
                    <a:pt x="974725" y="29266"/>
                    <a:pt x="945495" y="84"/>
                    <a:pt x="909760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9;p16"/>
            <p:cNvSpPr/>
            <p:nvPr/>
          </p:nvSpPr>
          <p:spPr>
            <a:xfrm>
              <a:off x="7376160" y="407670"/>
              <a:ext cx="512445" cy="129540"/>
            </a:xfrm>
            <a:custGeom>
              <a:avLst/>
              <a:gdLst/>
              <a:ahLst/>
              <a:cxnLst/>
              <a:rect l="0" t="0" r="512445" b="129540"/>
              <a:pathLst>
                <a:path w="512445" h="129540">
                  <a:moveTo>
                    <a:pt x="447407" y="5911"/>
                  </a:moveTo>
                  <a:cubicBezTo>
                    <a:pt x="479926" y="5911"/>
                    <a:pt x="506110" y="32512"/>
                    <a:pt x="506110" y="64601"/>
                  </a:cubicBezTo>
                  <a:cubicBezTo>
                    <a:pt x="506110" y="97028"/>
                    <a:pt x="479926" y="123629"/>
                    <a:pt x="447407" y="123629"/>
                  </a:cubicBezTo>
                  <a:lnTo>
                    <a:pt x="65375" y="123629"/>
                  </a:lnTo>
                  <a:cubicBezTo>
                    <a:pt x="32941" y="123629"/>
                    <a:pt x="6334" y="97028"/>
                    <a:pt x="6334" y="64601"/>
                  </a:cubicBezTo>
                  <a:cubicBezTo>
                    <a:pt x="6334" y="32512"/>
                    <a:pt x="32941" y="5911"/>
                    <a:pt x="65375" y="5911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134"/>
                    <a:pt x="84" y="64939"/>
                  </a:cubicBezTo>
                  <a:cubicBezTo>
                    <a:pt x="84" y="100744"/>
                    <a:pt x="29224" y="129540"/>
                    <a:pt x="65037" y="129540"/>
                  </a:cubicBezTo>
                  <a:lnTo>
                    <a:pt x="447407" y="129540"/>
                  </a:lnTo>
                  <a:cubicBezTo>
                    <a:pt x="483220" y="129540"/>
                    <a:pt x="512360" y="100744"/>
                    <a:pt x="512360" y="64939"/>
                  </a:cubicBezTo>
                  <a:cubicBezTo>
                    <a:pt x="512360" y="29134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0;p16"/>
            <p:cNvSpPr/>
            <p:nvPr/>
          </p:nvSpPr>
          <p:spPr>
            <a:xfrm>
              <a:off x="8054975" y="407670"/>
              <a:ext cx="492125" cy="129540"/>
            </a:xfrm>
            <a:custGeom>
              <a:avLst/>
              <a:gdLst/>
              <a:ahLst/>
              <a:cxnLst/>
              <a:rect l="0" t="0" r="492125" b="129540"/>
              <a:pathLst>
                <a:path w="492125" h="129540">
                  <a:moveTo>
                    <a:pt x="427560" y="5911"/>
                  </a:moveTo>
                  <a:cubicBezTo>
                    <a:pt x="459631" y="5911"/>
                    <a:pt x="486217" y="32512"/>
                    <a:pt x="486217" y="64939"/>
                  </a:cubicBezTo>
                  <a:cubicBezTo>
                    <a:pt x="486217" y="97028"/>
                    <a:pt x="459969" y="123629"/>
                    <a:pt x="427560" y="123629"/>
                  </a:cubicBezTo>
                  <a:lnTo>
                    <a:pt x="64986" y="123629"/>
                  </a:lnTo>
                  <a:cubicBezTo>
                    <a:pt x="32915" y="123629"/>
                    <a:pt x="6329" y="97028"/>
                    <a:pt x="6329" y="64939"/>
                  </a:cubicBezTo>
                  <a:cubicBezTo>
                    <a:pt x="6329" y="32512"/>
                    <a:pt x="32492" y="5911"/>
                    <a:pt x="64986" y="5911"/>
                  </a:cubicBezTo>
                  <a:close/>
                  <a:moveTo>
                    <a:pt x="64986" y="0"/>
                  </a:moveTo>
                  <a:cubicBezTo>
                    <a:pt x="29201" y="0"/>
                    <a:pt x="84" y="29134"/>
                    <a:pt x="84" y="64939"/>
                  </a:cubicBezTo>
                  <a:cubicBezTo>
                    <a:pt x="84" y="100744"/>
                    <a:pt x="29201" y="129540"/>
                    <a:pt x="64986" y="129540"/>
                  </a:cubicBezTo>
                  <a:lnTo>
                    <a:pt x="427560" y="129540"/>
                  </a:lnTo>
                  <a:cubicBezTo>
                    <a:pt x="463345" y="129540"/>
                    <a:pt x="492125" y="100744"/>
                    <a:pt x="492125" y="64939"/>
                  </a:cubicBezTo>
                  <a:cubicBezTo>
                    <a:pt x="492125" y="28796"/>
                    <a:pt x="463345" y="0"/>
                    <a:pt x="427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61;p16"/>
            <p:cNvSpPr/>
            <p:nvPr/>
          </p:nvSpPr>
          <p:spPr>
            <a:xfrm>
              <a:off x="8531860" y="141605"/>
              <a:ext cx="208915" cy="130175"/>
            </a:xfrm>
            <a:custGeom>
              <a:avLst/>
              <a:gdLst/>
              <a:ahLst/>
              <a:cxnLst/>
              <a:rect l="0" t="0" r="208915" b="130175"/>
              <a:pathLst>
                <a:path w="208915" h="130175">
                  <a:moveTo>
                    <a:pt x="143787" y="6343"/>
                  </a:moveTo>
                  <a:cubicBezTo>
                    <a:pt x="176351" y="6343"/>
                    <a:pt x="202994" y="32903"/>
                    <a:pt x="202994" y="65129"/>
                  </a:cubicBezTo>
                  <a:cubicBezTo>
                    <a:pt x="202994" y="97610"/>
                    <a:pt x="176351" y="124254"/>
                    <a:pt x="143787" y="124254"/>
                  </a:cubicBezTo>
                  <a:lnTo>
                    <a:pt x="65127" y="124254"/>
                  </a:lnTo>
                  <a:cubicBezTo>
                    <a:pt x="32563" y="124254"/>
                    <a:pt x="6343" y="97610"/>
                    <a:pt x="6343" y="65129"/>
                  </a:cubicBezTo>
                  <a:cubicBezTo>
                    <a:pt x="6343" y="32564"/>
                    <a:pt x="32563" y="6343"/>
                    <a:pt x="65127" y="6343"/>
                  </a:cubicBezTo>
                  <a:close/>
                  <a:moveTo>
                    <a:pt x="65127" y="84"/>
                  </a:moveTo>
                  <a:cubicBezTo>
                    <a:pt x="29265" y="84"/>
                    <a:pt x="0" y="29266"/>
                    <a:pt x="0" y="65129"/>
                  </a:cubicBezTo>
                  <a:cubicBezTo>
                    <a:pt x="0" y="100993"/>
                    <a:pt x="29265" y="130175"/>
                    <a:pt x="65127" y="130175"/>
                  </a:cubicBezTo>
                  <a:lnTo>
                    <a:pt x="143787" y="130175"/>
                  </a:lnTo>
                  <a:cubicBezTo>
                    <a:pt x="179649" y="130175"/>
                    <a:pt x="208830" y="100993"/>
                    <a:pt x="208830" y="65129"/>
                  </a:cubicBezTo>
                  <a:cubicBezTo>
                    <a:pt x="208830" y="29266"/>
                    <a:pt x="179649" y="84"/>
                    <a:pt x="143787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362;p16"/>
          <p:cNvGrpSpPr/>
          <p:nvPr/>
        </p:nvGrpSpPr>
        <p:grpSpPr>
          <a:xfrm>
            <a:off x="7521575" y="4130040"/>
            <a:ext cx="692150" cy="1259205"/>
            <a:chOff x="7521575" y="4130040"/>
            <a:chExt cx="692150" cy="1259205"/>
          </a:xfrm>
        </p:grpSpPr>
        <p:sp>
          <p:nvSpPr>
            <p:cNvPr id="32" name="Google Shape;363;p16"/>
            <p:cNvSpPr/>
            <p:nvPr/>
          </p:nvSpPr>
          <p:spPr>
            <a:xfrm>
              <a:off x="786765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64;p16"/>
            <p:cNvSpPr/>
            <p:nvPr/>
          </p:nvSpPr>
          <p:spPr>
            <a:xfrm>
              <a:off x="7521575" y="48755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65;p16"/>
            <p:cNvSpPr/>
            <p:nvPr/>
          </p:nvSpPr>
          <p:spPr>
            <a:xfrm>
              <a:off x="7862570" y="46640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66;p16"/>
            <p:cNvSpPr/>
            <p:nvPr/>
          </p:nvSpPr>
          <p:spPr>
            <a:xfrm>
              <a:off x="761936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67;p16"/>
            <p:cNvSpPr/>
            <p:nvPr/>
          </p:nvSpPr>
          <p:spPr>
            <a:xfrm>
              <a:off x="7781925" y="41300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68;p16"/>
            <p:cNvSpPr/>
            <p:nvPr/>
          </p:nvSpPr>
          <p:spPr>
            <a:xfrm>
              <a:off x="771715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69;p16"/>
            <p:cNvSpPr/>
            <p:nvPr/>
          </p:nvSpPr>
          <p:spPr>
            <a:xfrm>
              <a:off x="7695565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70;p16"/>
            <p:cNvSpPr/>
            <p:nvPr/>
          </p:nvSpPr>
          <p:spPr>
            <a:xfrm>
              <a:off x="769366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71;p16"/>
            <p:cNvSpPr/>
            <p:nvPr/>
          </p:nvSpPr>
          <p:spPr>
            <a:xfrm>
              <a:off x="7713345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72;p16"/>
            <p:cNvSpPr/>
            <p:nvPr/>
          </p:nvSpPr>
          <p:spPr>
            <a:xfrm>
              <a:off x="7751445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73;p16"/>
            <p:cNvSpPr/>
            <p:nvPr/>
          </p:nvSpPr>
          <p:spPr>
            <a:xfrm>
              <a:off x="7804150" y="44500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74;p16"/>
            <p:cNvSpPr/>
            <p:nvPr/>
          </p:nvSpPr>
          <p:spPr>
            <a:xfrm>
              <a:off x="7865110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75;p16"/>
            <p:cNvSpPr/>
            <p:nvPr/>
          </p:nvSpPr>
          <p:spPr>
            <a:xfrm>
              <a:off x="7868920" y="44500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76;p16"/>
            <p:cNvSpPr/>
            <p:nvPr/>
          </p:nvSpPr>
          <p:spPr>
            <a:xfrm>
              <a:off x="7869555" y="44494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77;p16"/>
            <p:cNvSpPr/>
            <p:nvPr/>
          </p:nvSpPr>
          <p:spPr>
            <a:xfrm>
              <a:off x="7870190" y="44488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78;p16"/>
            <p:cNvSpPr/>
            <p:nvPr/>
          </p:nvSpPr>
          <p:spPr>
            <a:xfrm>
              <a:off x="787082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79;p16"/>
            <p:cNvSpPr/>
            <p:nvPr/>
          </p:nvSpPr>
          <p:spPr>
            <a:xfrm>
              <a:off x="7870825" y="44215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80;p16"/>
            <p:cNvSpPr/>
            <p:nvPr/>
          </p:nvSpPr>
          <p:spPr>
            <a:xfrm>
              <a:off x="7870190" y="43630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81;p16"/>
            <p:cNvSpPr/>
            <p:nvPr/>
          </p:nvSpPr>
          <p:spPr>
            <a:xfrm>
              <a:off x="7861935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82;p16"/>
            <p:cNvSpPr/>
            <p:nvPr/>
          </p:nvSpPr>
          <p:spPr>
            <a:xfrm>
              <a:off x="7599680" y="49491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83;p16"/>
          <p:cNvGrpSpPr/>
          <p:nvPr/>
        </p:nvGrpSpPr>
        <p:grpSpPr>
          <a:xfrm>
            <a:off x="8394065" y="4130040"/>
            <a:ext cx="692150" cy="1259205"/>
            <a:chOff x="8394065" y="4130040"/>
            <a:chExt cx="692150" cy="1259205"/>
          </a:xfrm>
        </p:grpSpPr>
        <p:sp>
          <p:nvSpPr>
            <p:cNvPr id="53" name="Google Shape;384;p16"/>
            <p:cNvSpPr/>
            <p:nvPr/>
          </p:nvSpPr>
          <p:spPr>
            <a:xfrm>
              <a:off x="874014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85;p16"/>
            <p:cNvSpPr/>
            <p:nvPr/>
          </p:nvSpPr>
          <p:spPr>
            <a:xfrm>
              <a:off x="8394065" y="48755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86;p16"/>
            <p:cNvSpPr/>
            <p:nvPr/>
          </p:nvSpPr>
          <p:spPr>
            <a:xfrm>
              <a:off x="8735060" y="46640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87;p16"/>
            <p:cNvSpPr/>
            <p:nvPr/>
          </p:nvSpPr>
          <p:spPr>
            <a:xfrm>
              <a:off x="849185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88;p16"/>
            <p:cNvSpPr/>
            <p:nvPr/>
          </p:nvSpPr>
          <p:spPr>
            <a:xfrm>
              <a:off x="8654415" y="41300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89;p16"/>
            <p:cNvSpPr/>
            <p:nvPr/>
          </p:nvSpPr>
          <p:spPr>
            <a:xfrm>
              <a:off x="858964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90;p16"/>
            <p:cNvSpPr/>
            <p:nvPr/>
          </p:nvSpPr>
          <p:spPr>
            <a:xfrm>
              <a:off x="8568055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91;p16"/>
            <p:cNvSpPr/>
            <p:nvPr/>
          </p:nvSpPr>
          <p:spPr>
            <a:xfrm>
              <a:off x="856615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92;p16"/>
            <p:cNvSpPr/>
            <p:nvPr/>
          </p:nvSpPr>
          <p:spPr>
            <a:xfrm>
              <a:off x="8585835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93;p16"/>
            <p:cNvSpPr/>
            <p:nvPr/>
          </p:nvSpPr>
          <p:spPr>
            <a:xfrm>
              <a:off x="8623935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94;p16"/>
            <p:cNvSpPr/>
            <p:nvPr/>
          </p:nvSpPr>
          <p:spPr>
            <a:xfrm>
              <a:off x="8676640" y="44500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95;p16"/>
            <p:cNvSpPr/>
            <p:nvPr/>
          </p:nvSpPr>
          <p:spPr>
            <a:xfrm>
              <a:off x="8737600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96;p16"/>
            <p:cNvSpPr/>
            <p:nvPr/>
          </p:nvSpPr>
          <p:spPr>
            <a:xfrm>
              <a:off x="8741410" y="44500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97;p16"/>
            <p:cNvSpPr/>
            <p:nvPr/>
          </p:nvSpPr>
          <p:spPr>
            <a:xfrm>
              <a:off x="8742045" y="44494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8;p16"/>
            <p:cNvSpPr/>
            <p:nvPr/>
          </p:nvSpPr>
          <p:spPr>
            <a:xfrm>
              <a:off x="8742680" y="44488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99;p16"/>
            <p:cNvSpPr/>
            <p:nvPr/>
          </p:nvSpPr>
          <p:spPr>
            <a:xfrm>
              <a:off x="874331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00;p16"/>
            <p:cNvSpPr/>
            <p:nvPr/>
          </p:nvSpPr>
          <p:spPr>
            <a:xfrm>
              <a:off x="8743315" y="44215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01;p16"/>
            <p:cNvSpPr/>
            <p:nvPr/>
          </p:nvSpPr>
          <p:spPr>
            <a:xfrm>
              <a:off x="8742680" y="43630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02;p16"/>
            <p:cNvSpPr/>
            <p:nvPr/>
          </p:nvSpPr>
          <p:spPr>
            <a:xfrm>
              <a:off x="8734425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03;p16"/>
            <p:cNvSpPr/>
            <p:nvPr/>
          </p:nvSpPr>
          <p:spPr>
            <a:xfrm>
              <a:off x="8472170" y="49491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404;p16"/>
          <p:cNvGrpSpPr/>
          <p:nvPr/>
        </p:nvGrpSpPr>
        <p:grpSpPr>
          <a:xfrm rot="16200000">
            <a:off x="-10795" y="4133850"/>
            <a:ext cx="365760" cy="857885"/>
            <a:chOff x="-10795" y="4133850"/>
            <a:chExt cx="365760" cy="857885"/>
          </a:xfrm>
        </p:grpSpPr>
        <p:sp>
          <p:nvSpPr>
            <p:cNvPr id="57" name="Google Shape;405;p16"/>
            <p:cNvSpPr/>
            <p:nvPr/>
          </p:nvSpPr>
          <p:spPr>
            <a:xfrm>
              <a:off x="273685" y="413385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406;p16"/>
            <p:cNvSpPr/>
            <p:nvPr/>
          </p:nvSpPr>
          <p:spPr>
            <a:xfrm>
              <a:off x="131445" y="413385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55" y="0"/>
                  </a:moveTo>
                  <a:lnTo>
                    <a:pt x="55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407;p16"/>
            <p:cNvSpPr/>
            <p:nvPr/>
          </p:nvSpPr>
          <p:spPr>
            <a:xfrm>
              <a:off x="-10795" y="413385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66;p18"/>
          <p:cNvSpPr/>
          <p:nvPr/>
        </p:nvSpPr>
        <p:spPr>
          <a:xfrm flipH="1">
            <a:off x="7482840" y="3597910"/>
            <a:ext cx="1670050" cy="1545590"/>
          </a:xfrm>
          <a:custGeom>
            <a:avLst/>
            <a:gdLst/>
            <a:ahLst/>
            <a:cxnLst/>
            <a:rect l="0" t="0" r="1670050" b="1545590"/>
            <a:pathLst>
              <a:path w="1670050" h="1545590">
                <a:moveTo>
                  <a:pt x="0" y="48"/>
                </a:moveTo>
                <a:lnTo>
                  <a:pt x="0" y="1545590"/>
                </a:lnTo>
                <a:lnTo>
                  <a:pt x="1669992" y="1545590"/>
                </a:lnTo>
                <a:lnTo>
                  <a:pt x="1669992" y="4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467;p18"/>
          <p:cNvSpPr/>
          <p:nvPr/>
        </p:nvSpPr>
        <p:spPr>
          <a:xfrm flipH="1">
            <a:off x="7482840" y="1673225"/>
            <a:ext cx="1670050" cy="1924685"/>
          </a:xfrm>
          <a:custGeom>
            <a:avLst/>
            <a:gdLst/>
            <a:ahLst/>
            <a:cxnLst/>
            <a:rect l="0" t="0" r="1670050" b="1924685"/>
            <a:pathLst>
              <a:path w="1670050" h="1924685">
                <a:moveTo>
                  <a:pt x="0" y="59"/>
                </a:moveTo>
                <a:lnTo>
                  <a:pt x="0" y="1924685"/>
                </a:lnTo>
                <a:lnTo>
                  <a:pt x="1669992" y="1924685"/>
                </a:lnTo>
                <a:lnTo>
                  <a:pt x="1669992" y="59"/>
                </a:ln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468;p18"/>
          <p:cNvSpPr/>
          <p:nvPr/>
        </p:nvSpPr>
        <p:spPr>
          <a:xfrm flipH="1">
            <a:off x="7480935" y="0"/>
            <a:ext cx="1673225" cy="1673225"/>
          </a:xfrm>
          <a:custGeom>
            <a:avLst/>
            <a:gdLst/>
            <a:ahLst/>
            <a:cxnLst/>
            <a:rect l="0" t="0" r="1673225" b="1673225"/>
            <a:pathLst>
              <a:path w="1673225" h="1673225">
                <a:moveTo>
                  <a:pt x="58" y="0"/>
                </a:moveTo>
                <a:lnTo>
                  <a:pt x="58" y="1673225"/>
                </a:lnTo>
                <a:lnTo>
                  <a:pt x="1673166" y="1673225"/>
                </a:lnTo>
                <a:cubicBezTo>
                  <a:pt x="1673166" y="749120"/>
                  <a:pt x="924072" y="0"/>
                  <a:pt x="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469;p18"/>
          <p:cNvGrpSpPr/>
          <p:nvPr/>
        </p:nvGrpSpPr>
        <p:grpSpPr>
          <a:xfrm>
            <a:off x="7480935" y="3597910"/>
            <a:ext cx="1673225" cy="1545590"/>
            <a:chOff x="7480935" y="3597910"/>
            <a:chExt cx="1673225" cy="1545590"/>
          </a:xfrm>
        </p:grpSpPr>
        <p:sp>
          <p:nvSpPr>
            <p:cNvPr id="17" name="Google Shape;470;p18"/>
            <p:cNvSpPr/>
            <p:nvPr/>
          </p:nvSpPr>
          <p:spPr>
            <a:xfrm flipH="1">
              <a:off x="7593330" y="3597910"/>
              <a:ext cx="1560830" cy="1545590"/>
            </a:xfrm>
            <a:custGeom>
              <a:avLst/>
              <a:gdLst/>
              <a:ahLst/>
              <a:cxnLst/>
              <a:rect l="0" t="0" r="1560830" b="1545590"/>
              <a:pathLst>
                <a:path w="1560830" h="1545590">
                  <a:moveTo>
                    <a:pt x="780444" y="0"/>
                  </a:moveTo>
                  <a:lnTo>
                    <a:pt x="780444" y="295181"/>
                  </a:lnTo>
                  <a:lnTo>
                    <a:pt x="520141" y="295181"/>
                  </a:lnTo>
                  <a:lnTo>
                    <a:pt x="520141" y="594117"/>
                  </a:lnTo>
                  <a:lnTo>
                    <a:pt x="260070" y="594117"/>
                  </a:lnTo>
                  <a:lnTo>
                    <a:pt x="260070" y="893121"/>
                  </a:lnTo>
                  <a:lnTo>
                    <a:pt x="58" y="893121"/>
                  </a:lnTo>
                  <a:lnTo>
                    <a:pt x="58" y="1545590"/>
                  </a:lnTo>
                  <a:lnTo>
                    <a:pt x="1560830" y="1545590"/>
                  </a:lnTo>
                  <a:lnTo>
                    <a:pt x="1560830" y="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71;p18"/>
            <p:cNvSpPr/>
            <p:nvPr/>
          </p:nvSpPr>
          <p:spPr>
            <a:xfrm flipH="1">
              <a:off x="7480935" y="3597910"/>
              <a:ext cx="1560830" cy="1545590"/>
            </a:xfrm>
            <a:custGeom>
              <a:avLst/>
              <a:gdLst/>
              <a:ahLst/>
              <a:cxnLst/>
              <a:rect l="0" t="0" r="1560830" b="1545590"/>
              <a:pathLst>
                <a:path w="1560830" h="1545590">
                  <a:moveTo>
                    <a:pt x="780298" y="0"/>
                  </a:moveTo>
                  <a:lnTo>
                    <a:pt x="780298" y="295181"/>
                  </a:lnTo>
                  <a:lnTo>
                    <a:pt x="520179" y="295181"/>
                  </a:lnTo>
                  <a:lnTo>
                    <a:pt x="520179" y="594117"/>
                  </a:lnTo>
                  <a:lnTo>
                    <a:pt x="260119" y="594117"/>
                  </a:lnTo>
                  <a:lnTo>
                    <a:pt x="260119" y="893121"/>
                  </a:lnTo>
                  <a:lnTo>
                    <a:pt x="0" y="893121"/>
                  </a:lnTo>
                  <a:lnTo>
                    <a:pt x="0" y="1545590"/>
                  </a:lnTo>
                  <a:lnTo>
                    <a:pt x="1560772" y="1545590"/>
                  </a:lnTo>
                  <a:lnTo>
                    <a:pt x="1560772" y="0"/>
                  </a:lnTo>
                  <a:close/>
                </a:path>
              </a:pathLst>
            </a:cu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72;p18"/>
            <p:cNvSpPr/>
            <p:nvPr/>
          </p:nvSpPr>
          <p:spPr>
            <a:xfrm flipH="1">
              <a:off x="7663815" y="4064000"/>
              <a:ext cx="414655" cy="1079500"/>
            </a:xfrm>
            <a:custGeom>
              <a:avLst/>
              <a:gdLst/>
              <a:ahLst/>
              <a:cxnLst/>
              <a:rect l="0" t="0" r="414655" b="1079500"/>
              <a:pathLst>
                <a:path w="414655" h="1079500">
                  <a:moveTo>
                    <a:pt x="207444" y="67"/>
                  </a:moveTo>
                  <a:cubicBezTo>
                    <a:pt x="92891" y="67"/>
                    <a:pt x="0" y="106703"/>
                    <a:pt x="0" y="238287"/>
                  </a:cubicBezTo>
                  <a:lnTo>
                    <a:pt x="0" y="1079500"/>
                  </a:lnTo>
                  <a:lnTo>
                    <a:pt x="414655" y="1079500"/>
                  </a:lnTo>
                  <a:lnTo>
                    <a:pt x="414655" y="238287"/>
                  </a:lnTo>
                  <a:cubicBezTo>
                    <a:pt x="414655" y="106703"/>
                    <a:pt x="321996" y="67"/>
                    <a:pt x="207444" y="67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73;p18"/>
            <p:cNvSpPr/>
            <p:nvPr/>
          </p:nvSpPr>
          <p:spPr>
            <a:xfrm flipH="1">
              <a:off x="7800975" y="3756025"/>
              <a:ext cx="140335" cy="140335"/>
            </a:xfrm>
            <a:custGeom>
              <a:avLst/>
              <a:gdLst/>
              <a:ahLst/>
              <a:cxnLst/>
              <a:rect l="0" t="0" r="140335" b="140335"/>
              <a:pathLst>
                <a:path w="140335" h="140335">
                  <a:moveTo>
                    <a:pt x="70284" y="58"/>
                  </a:moveTo>
                  <a:cubicBezTo>
                    <a:pt x="31458" y="58"/>
                    <a:pt x="0" y="31458"/>
                    <a:pt x="0" y="70050"/>
                  </a:cubicBezTo>
                  <a:cubicBezTo>
                    <a:pt x="0" y="108876"/>
                    <a:pt x="31458" y="140335"/>
                    <a:pt x="70284" y="140335"/>
                  </a:cubicBezTo>
                  <a:cubicBezTo>
                    <a:pt x="108876" y="140335"/>
                    <a:pt x="140335" y="108876"/>
                    <a:pt x="140335" y="70050"/>
                  </a:cubicBezTo>
                  <a:cubicBezTo>
                    <a:pt x="140335" y="31458"/>
                    <a:pt x="108876" y="58"/>
                    <a:pt x="7028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74;p18"/>
            <p:cNvSpPr/>
            <p:nvPr/>
          </p:nvSpPr>
          <p:spPr>
            <a:xfrm flipH="1">
              <a:off x="8308975" y="4269105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58"/>
                  </a:moveTo>
                  <a:cubicBezTo>
                    <a:pt x="51457" y="28631"/>
                    <a:pt x="28554" y="51594"/>
                    <a:pt x="0" y="64624"/>
                  </a:cubicBezTo>
                  <a:cubicBezTo>
                    <a:pt x="28554" y="77888"/>
                    <a:pt x="51457" y="100909"/>
                    <a:pt x="64452" y="129482"/>
                  </a:cubicBezTo>
                  <a:cubicBezTo>
                    <a:pt x="77447" y="100909"/>
                    <a:pt x="100350" y="77888"/>
                    <a:pt x="128846" y="64624"/>
                  </a:cubicBezTo>
                  <a:cubicBezTo>
                    <a:pt x="100350" y="51594"/>
                    <a:pt x="77447" y="28631"/>
                    <a:pt x="64452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75;p18"/>
            <p:cNvSpPr/>
            <p:nvPr/>
          </p:nvSpPr>
          <p:spPr>
            <a:xfrm flipH="1">
              <a:off x="8308975" y="414020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0"/>
                  </a:moveTo>
                  <a:cubicBezTo>
                    <a:pt x="51457" y="28696"/>
                    <a:pt x="28554" y="51711"/>
                    <a:pt x="0" y="64770"/>
                  </a:cubicBezTo>
                  <a:cubicBezTo>
                    <a:pt x="28554" y="77829"/>
                    <a:pt x="51457" y="100844"/>
                    <a:pt x="64452" y="129540"/>
                  </a:cubicBezTo>
                  <a:cubicBezTo>
                    <a:pt x="77447" y="100844"/>
                    <a:pt x="100350" y="77829"/>
                    <a:pt x="128846" y="64770"/>
                  </a:cubicBezTo>
                  <a:cubicBezTo>
                    <a:pt x="100350" y="51711"/>
                    <a:pt x="77447" y="28696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76;p18"/>
            <p:cNvSpPr/>
            <p:nvPr/>
          </p:nvSpPr>
          <p:spPr>
            <a:xfrm flipH="1">
              <a:off x="8180070" y="4269105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58"/>
                  </a:moveTo>
                  <a:cubicBezTo>
                    <a:pt x="51364" y="28631"/>
                    <a:pt x="28503" y="51594"/>
                    <a:pt x="0" y="64624"/>
                  </a:cubicBezTo>
                  <a:cubicBezTo>
                    <a:pt x="28503" y="77888"/>
                    <a:pt x="51364" y="100909"/>
                    <a:pt x="64336" y="129482"/>
                  </a:cubicBezTo>
                  <a:cubicBezTo>
                    <a:pt x="77540" y="100909"/>
                    <a:pt x="100459" y="77888"/>
                    <a:pt x="128905" y="64624"/>
                  </a:cubicBezTo>
                  <a:cubicBezTo>
                    <a:pt x="100459" y="51594"/>
                    <a:pt x="77540" y="28631"/>
                    <a:pt x="64336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77;p18"/>
            <p:cNvSpPr/>
            <p:nvPr/>
          </p:nvSpPr>
          <p:spPr>
            <a:xfrm flipH="1">
              <a:off x="8180070" y="414020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0"/>
                  </a:moveTo>
                  <a:cubicBezTo>
                    <a:pt x="51364" y="28696"/>
                    <a:pt x="28503" y="51711"/>
                    <a:pt x="0" y="64770"/>
                  </a:cubicBezTo>
                  <a:cubicBezTo>
                    <a:pt x="28503" y="77829"/>
                    <a:pt x="51364" y="100844"/>
                    <a:pt x="64336" y="129540"/>
                  </a:cubicBezTo>
                  <a:cubicBezTo>
                    <a:pt x="77540" y="100844"/>
                    <a:pt x="100459" y="77829"/>
                    <a:pt x="128905" y="64770"/>
                  </a:cubicBezTo>
                  <a:cubicBezTo>
                    <a:pt x="100459" y="51711"/>
                    <a:pt x="77540" y="28696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478;p18"/>
            <p:cNvSpPr/>
            <p:nvPr/>
          </p:nvSpPr>
          <p:spPr>
            <a:xfrm flipH="1">
              <a:off x="8308975" y="452755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452" y="0"/>
                  </a:moveTo>
                  <a:cubicBezTo>
                    <a:pt x="51457" y="28865"/>
                    <a:pt x="28554" y="51886"/>
                    <a:pt x="0" y="64858"/>
                  </a:cubicBezTo>
                  <a:cubicBezTo>
                    <a:pt x="28554" y="77888"/>
                    <a:pt x="51457" y="100909"/>
                    <a:pt x="64452" y="129482"/>
                  </a:cubicBezTo>
                  <a:cubicBezTo>
                    <a:pt x="77447" y="100909"/>
                    <a:pt x="100350" y="77888"/>
                    <a:pt x="128846" y="64858"/>
                  </a:cubicBezTo>
                  <a:cubicBezTo>
                    <a:pt x="100350" y="51594"/>
                    <a:pt x="77447" y="28865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79;p18"/>
            <p:cNvSpPr/>
            <p:nvPr/>
          </p:nvSpPr>
          <p:spPr>
            <a:xfrm flipH="1">
              <a:off x="8308975" y="4398645"/>
              <a:ext cx="128905" cy="128905"/>
            </a:xfrm>
            <a:custGeom>
              <a:avLst/>
              <a:gdLst/>
              <a:ahLst/>
              <a:cxnLst/>
              <a:rect l="0" t="0" r="128905" b="128905"/>
              <a:pathLst>
                <a:path w="128905" h="128905">
                  <a:moveTo>
                    <a:pt x="64452" y="0"/>
                  </a:moveTo>
                  <a:cubicBezTo>
                    <a:pt x="51457" y="28554"/>
                    <a:pt x="28554" y="51457"/>
                    <a:pt x="0" y="64452"/>
                  </a:cubicBezTo>
                  <a:cubicBezTo>
                    <a:pt x="28554" y="77447"/>
                    <a:pt x="51457" y="100350"/>
                    <a:pt x="64452" y="128846"/>
                  </a:cubicBezTo>
                  <a:cubicBezTo>
                    <a:pt x="77447" y="100350"/>
                    <a:pt x="100350" y="77447"/>
                    <a:pt x="128846" y="64452"/>
                  </a:cubicBezTo>
                  <a:cubicBezTo>
                    <a:pt x="100350" y="51457"/>
                    <a:pt x="77447" y="28554"/>
                    <a:pt x="6445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480;p18"/>
            <p:cNvSpPr/>
            <p:nvPr/>
          </p:nvSpPr>
          <p:spPr>
            <a:xfrm flipH="1">
              <a:off x="8180070" y="4527550"/>
              <a:ext cx="128905" cy="129540"/>
            </a:xfrm>
            <a:custGeom>
              <a:avLst/>
              <a:gdLst/>
              <a:ahLst/>
              <a:cxnLst/>
              <a:rect l="0" t="0" r="128905" b="129540"/>
              <a:pathLst>
                <a:path w="128905" h="129540">
                  <a:moveTo>
                    <a:pt x="64336" y="0"/>
                  </a:moveTo>
                  <a:cubicBezTo>
                    <a:pt x="51364" y="28865"/>
                    <a:pt x="28503" y="51886"/>
                    <a:pt x="0" y="64858"/>
                  </a:cubicBezTo>
                  <a:cubicBezTo>
                    <a:pt x="28503" y="77888"/>
                    <a:pt x="51364" y="100909"/>
                    <a:pt x="64336" y="129482"/>
                  </a:cubicBezTo>
                  <a:cubicBezTo>
                    <a:pt x="77540" y="100909"/>
                    <a:pt x="100459" y="77888"/>
                    <a:pt x="128905" y="64858"/>
                  </a:cubicBezTo>
                  <a:cubicBezTo>
                    <a:pt x="100459" y="51594"/>
                    <a:pt x="77540" y="28865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81;p18"/>
            <p:cNvSpPr/>
            <p:nvPr/>
          </p:nvSpPr>
          <p:spPr>
            <a:xfrm flipH="1">
              <a:off x="8180070" y="4398645"/>
              <a:ext cx="128905" cy="128905"/>
            </a:xfrm>
            <a:custGeom>
              <a:avLst/>
              <a:gdLst/>
              <a:ahLst/>
              <a:cxnLst/>
              <a:rect l="0" t="0" r="128905" b="128905"/>
              <a:pathLst>
                <a:path w="128905" h="128905">
                  <a:moveTo>
                    <a:pt x="64336" y="0"/>
                  </a:moveTo>
                  <a:cubicBezTo>
                    <a:pt x="51364" y="28554"/>
                    <a:pt x="28503" y="51457"/>
                    <a:pt x="0" y="64452"/>
                  </a:cubicBezTo>
                  <a:cubicBezTo>
                    <a:pt x="28503" y="77447"/>
                    <a:pt x="51364" y="100350"/>
                    <a:pt x="64336" y="128846"/>
                  </a:cubicBezTo>
                  <a:cubicBezTo>
                    <a:pt x="77540" y="100350"/>
                    <a:pt x="100459" y="77447"/>
                    <a:pt x="128905" y="64452"/>
                  </a:cubicBezTo>
                  <a:cubicBezTo>
                    <a:pt x="100459" y="51457"/>
                    <a:pt x="77540" y="28554"/>
                    <a:pt x="6433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482;p18"/>
          <p:cNvGrpSpPr/>
          <p:nvPr/>
        </p:nvGrpSpPr>
        <p:grpSpPr>
          <a:xfrm>
            <a:off x="6592570" y="3888740"/>
            <a:ext cx="692150" cy="1259205"/>
            <a:chOff x="6592570" y="3888740"/>
            <a:chExt cx="692150" cy="1259205"/>
          </a:xfrm>
        </p:grpSpPr>
        <p:sp>
          <p:nvSpPr>
            <p:cNvPr id="38" name="Google Shape;483;p18"/>
            <p:cNvSpPr/>
            <p:nvPr/>
          </p:nvSpPr>
          <p:spPr>
            <a:xfrm>
              <a:off x="6938645" y="44221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484;p18"/>
            <p:cNvSpPr/>
            <p:nvPr/>
          </p:nvSpPr>
          <p:spPr>
            <a:xfrm>
              <a:off x="6592570" y="46342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85;p18"/>
            <p:cNvSpPr/>
            <p:nvPr/>
          </p:nvSpPr>
          <p:spPr>
            <a:xfrm>
              <a:off x="6933565" y="44227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486;p18"/>
            <p:cNvSpPr/>
            <p:nvPr/>
          </p:nvSpPr>
          <p:spPr>
            <a:xfrm>
              <a:off x="6690360" y="40506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487;p18"/>
            <p:cNvSpPr/>
            <p:nvPr/>
          </p:nvSpPr>
          <p:spPr>
            <a:xfrm>
              <a:off x="6852920" y="38887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488;p18"/>
            <p:cNvSpPr/>
            <p:nvPr/>
          </p:nvSpPr>
          <p:spPr>
            <a:xfrm>
              <a:off x="6788150" y="41148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489;p18"/>
            <p:cNvSpPr/>
            <p:nvPr/>
          </p:nvSpPr>
          <p:spPr>
            <a:xfrm>
              <a:off x="6766560" y="41719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490;p18"/>
            <p:cNvSpPr/>
            <p:nvPr/>
          </p:nvSpPr>
          <p:spPr>
            <a:xfrm>
              <a:off x="6764655" y="42075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491;p18"/>
            <p:cNvSpPr/>
            <p:nvPr/>
          </p:nvSpPr>
          <p:spPr>
            <a:xfrm>
              <a:off x="6784340" y="42075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492;p18"/>
            <p:cNvSpPr/>
            <p:nvPr/>
          </p:nvSpPr>
          <p:spPr>
            <a:xfrm>
              <a:off x="6822440" y="42087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493;p18"/>
            <p:cNvSpPr/>
            <p:nvPr/>
          </p:nvSpPr>
          <p:spPr>
            <a:xfrm>
              <a:off x="6875145" y="42087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494;p18"/>
            <p:cNvSpPr/>
            <p:nvPr/>
          </p:nvSpPr>
          <p:spPr>
            <a:xfrm>
              <a:off x="6936105" y="42094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495;p18"/>
            <p:cNvSpPr/>
            <p:nvPr/>
          </p:nvSpPr>
          <p:spPr>
            <a:xfrm>
              <a:off x="6939915" y="42087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496;p18"/>
            <p:cNvSpPr/>
            <p:nvPr/>
          </p:nvSpPr>
          <p:spPr>
            <a:xfrm>
              <a:off x="6940550" y="42081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497;p18"/>
            <p:cNvSpPr/>
            <p:nvPr/>
          </p:nvSpPr>
          <p:spPr>
            <a:xfrm>
              <a:off x="6941185" y="42075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498;p18"/>
            <p:cNvSpPr/>
            <p:nvPr/>
          </p:nvSpPr>
          <p:spPr>
            <a:xfrm>
              <a:off x="6941820" y="42075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99;p18"/>
            <p:cNvSpPr/>
            <p:nvPr/>
          </p:nvSpPr>
          <p:spPr>
            <a:xfrm>
              <a:off x="6941820" y="41802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00;p18"/>
            <p:cNvSpPr/>
            <p:nvPr/>
          </p:nvSpPr>
          <p:spPr>
            <a:xfrm>
              <a:off x="6941185" y="41217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01;p18"/>
            <p:cNvSpPr/>
            <p:nvPr/>
          </p:nvSpPr>
          <p:spPr>
            <a:xfrm>
              <a:off x="6932930" y="44913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02;p18"/>
            <p:cNvSpPr/>
            <p:nvPr/>
          </p:nvSpPr>
          <p:spPr>
            <a:xfrm>
              <a:off x="6670675" y="47078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" name="Google Shape;503;p18"/>
          <p:cNvGrpSpPr/>
          <p:nvPr/>
        </p:nvGrpSpPr>
        <p:grpSpPr>
          <a:xfrm rot="5400000" flipH="1">
            <a:off x="7900670" y="2239010"/>
            <a:ext cx="1698625" cy="792480"/>
            <a:chOff x="7900670" y="2239010"/>
            <a:chExt cx="1698625" cy="792480"/>
          </a:xfrm>
        </p:grpSpPr>
        <p:sp>
          <p:nvSpPr>
            <p:cNvPr id="66" name="Google Shape;504;p18"/>
            <p:cNvSpPr/>
            <p:nvPr/>
          </p:nvSpPr>
          <p:spPr>
            <a:xfrm>
              <a:off x="7900670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575" y="0"/>
                  </a:moveTo>
                  <a:cubicBezTo>
                    <a:pt x="578761" y="0"/>
                    <a:pt x="549887" y="11034"/>
                    <a:pt x="527821" y="33102"/>
                  </a:cubicBezTo>
                  <a:lnTo>
                    <a:pt x="44132" y="516791"/>
                  </a:lnTo>
                  <a:cubicBezTo>
                    <a:pt x="59" y="560979"/>
                    <a:pt x="59" y="632232"/>
                    <a:pt x="44132" y="676368"/>
                  </a:cubicBezTo>
                  <a:cubicBezTo>
                    <a:pt x="66080" y="698319"/>
                    <a:pt x="94954" y="709295"/>
                    <a:pt x="123827" y="709295"/>
                  </a:cubicBezTo>
                  <a:cubicBezTo>
                    <a:pt x="152701" y="709295"/>
                    <a:pt x="181633" y="698319"/>
                    <a:pt x="203640" y="676368"/>
                  </a:cubicBezTo>
                  <a:lnTo>
                    <a:pt x="687330" y="192678"/>
                  </a:lnTo>
                  <a:cubicBezTo>
                    <a:pt x="731461" y="148490"/>
                    <a:pt x="731461" y="76945"/>
                    <a:pt x="687330" y="33102"/>
                  </a:cubicBezTo>
                  <a:cubicBezTo>
                    <a:pt x="665322" y="11034"/>
                    <a:pt x="636449" y="0"/>
                    <a:pt x="607575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505;p18"/>
            <p:cNvSpPr/>
            <p:nvPr/>
          </p:nvSpPr>
          <p:spPr>
            <a:xfrm>
              <a:off x="7976235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0" y="725292"/>
                  </a:lnTo>
                  <a:lnTo>
                    <a:pt x="2816" y="728345"/>
                  </a:lnTo>
                  <a:lnTo>
                    <a:pt x="728286" y="2875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506;p18"/>
            <p:cNvSpPr/>
            <p:nvPr/>
          </p:nvSpPr>
          <p:spPr>
            <a:xfrm>
              <a:off x="8035290" y="279082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824" y="58"/>
                    <a:pt x="59" y="1055"/>
                    <a:pt x="59" y="2111"/>
                  </a:cubicBezTo>
                  <a:cubicBezTo>
                    <a:pt x="59" y="3402"/>
                    <a:pt x="824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146"/>
                    <a:pt x="116050" y="116146"/>
                  </a:cubicBezTo>
                  <a:cubicBezTo>
                    <a:pt x="117051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07;p18"/>
            <p:cNvSpPr/>
            <p:nvPr/>
          </p:nvSpPr>
          <p:spPr>
            <a:xfrm>
              <a:off x="8099425" y="272732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049" y="58"/>
                  </a:moveTo>
                  <a:cubicBezTo>
                    <a:pt x="1054" y="58"/>
                    <a:pt x="0" y="819"/>
                    <a:pt x="0" y="2106"/>
                  </a:cubicBezTo>
                  <a:cubicBezTo>
                    <a:pt x="0" y="3334"/>
                    <a:pt x="1054" y="4094"/>
                    <a:pt x="2049" y="4094"/>
                  </a:cubicBezTo>
                  <a:lnTo>
                    <a:pt x="113141" y="4094"/>
                  </a:lnTo>
                  <a:lnTo>
                    <a:pt x="113141" y="113523"/>
                  </a:lnTo>
                  <a:cubicBezTo>
                    <a:pt x="113141" y="114517"/>
                    <a:pt x="114136" y="115570"/>
                    <a:pt x="115425" y="115570"/>
                  </a:cubicBezTo>
                  <a:cubicBezTo>
                    <a:pt x="116420" y="115570"/>
                    <a:pt x="117475" y="114517"/>
                    <a:pt x="117475" y="113523"/>
                  </a:cubicBezTo>
                  <a:lnTo>
                    <a:pt x="117475" y="2106"/>
                  </a:lnTo>
                  <a:cubicBezTo>
                    <a:pt x="117475" y="819"/>
                    <a:pt x="116420" y="58"/>
                    <a:pt x="115425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08;p18"/>
            <p:cNvSpPr/>
            <p:nvPr/>
          </p:nvSpPr>
          <p:spPr>
            <a:xfrm>
              <a:off x="8162925" y="266319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060" y="0"/>
                  </a:moveTo>
                  <a:cubicBezTo>
                    <a:pt x="1059" y="0"/>
                    <a:pt x="0" y="1056"/>
                    <a:pt x="0" y="2288"/>
                  </a:cubicBezTo>
                  <a:cubicBezTo>
                    <a:pt x="0" y="3345"/>
                    <a:pt x="1059" y="4343"/>
                    <a:pt x="2060" y="4343"/>
                  </a:cubicBezTo>
                  <a:lnTo>
                    <a:pt x="113932" y="4343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09;p18"/>
            <p:cNvSpPr/>
            <p:nvPr/>
          </p:nvSpPr>
          <p:spPr>
            <a:xfrm>
              <a:off x="8227060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0" y="1055"/>
                    <a:pt x="0" y="2111"/>
                  </a:cubicBezTo>
                  <a:cubicBezTo>
                    <a:pt x="0" y="3402"/>
                    <a:pt x="1057" y="4399"/>
                    <a:pt x="2349" y="4399"/>
                  </a:cubicBezTo>
                  <a:lnTo>
                    <a:pt x="113705" y="4399"/>
                  </a:lnTo>
                  <a:lnTo>
                    <a:pt x="113705" y="113858"/>
                  </a:lnTo>
                  <a:cubicBezTo>
                    <a:pt x="113705" y="115149"/>
                    <a:pt x="114762" y="116205"/>
                    <a:pt x="115761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10;p18"/>
            <p:cNvSpPr/>
            <p:nvPr/>
          </p:nvSpPr>
          <p:spPr>
            <a:xfrm>
              <a:off x="8291195" y="253555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107" y="58"/>
                  </a:moveTo>
                  <a:cubicBezTo>
                    <a:pt x="819" y="58"/>
                    <a:pt x="58" y="1052"/>
                    <a:pt x="58" y="2104"/>
                  </a:cubicBezTo>
                  <a:cubicBezTo>
                    <a:pt x="58" y="3391"/>
                    <a:pt x="819" y="4384"/>
                    <a:pt x="2107" y="4384"/>
                  </a:cubicBezTo>
                  <a:lnTo>
                    <a:pt x="113085" y="4384"/>
                  </a:lnTo>
                  <a:lnTo>
                    <a:pt x="113085" y="113466"/>
                  </a:lnTo>
                  <a:cubicBezTo>
                    <a:pt x="113085" y="114752"/>
                    <a:pt x="114138" y="115512"/>
                    <a:pt x="115426" y="115512"/>
                  </a:cubicBezTo>
                  <a:cubicBezTo>
                    <a:pt x="116421" y="115512"/>
                    <a:pt x="117475" y="114752"/>
                    <a:pt x="117475" y="113466"/>
                  </a:cubicBezTo>
                  <a:lnTo>
                    <a:pt x="117475" y="2104"/>
                  </a:lnTo>
                  <a:cubicBezTo>
                    <a:pt x="117475" y="1052"/>
                    <a:pt x="116421" y="58"/>
                    <a:pt x="115426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11;p18"/>
            <p:cNvSpPr/>
            <p:nvPr/>
          </p:nvSpPr>
          <p:spPr>
            <a:xfrm>
              <a:off x="8354695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0"/>
                  </a:moveTo>
                  <a:cubicBezTo>
                    <a:pt x="1059" y="0"/>
                    <a:pt x="59" y="1056"/>
                    <a:pt x="59" y="2347"/>
                  </a:cubicBezTo>
                  <a:cubicBezTo>
                    <a:pt x="59" y="3580"/>
                    <a:pt x="1059" y="4401"/>
                    <a:pt x="2119" y="4401"/>
                  </a:cubicBezTo>
                  <a:lnTo>
                    <a:pt x="113991" y="4401"/>
                  </a:lnTo>
                  <a:lnTo>
                    <a:pt x="113991" y="114150"/>
                  </a:lnTo>
                  <a:cubicBezTo>
                    <a:pt x="113991" y="115148"/>
                    <a:pt x="114756" y="116205"/>
                    <a:pt x="116050" y="116205"/>
                  </a:cubicBezTo>
                  <a:cubicBezTo>
                    <a:pt x="117051" y="116205"/>
                    <a:pt x="118110" y="115148"/>
                    <a:pt x="118110" y="114150"/>
                  </a:cubicBezTo>
                  <a:lnTo>
                    <a:pt x="118110" y="2347"/>
                  </a:lnTo>
                  <a:cubicBezTo>
                    <a:pt x="118110" y="1056"/>
                    <a:pt x="117051" y="0"/>
                    <a:pt x="11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12;p18"/>
            <p:cNvSpPr/>
            <p:nvPr/>
          </p:nvSpPr>
          <p:spPr>
            <a:xfrm>
              <a:off x="8418830" y="240728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1057" y="0"/>
                    <a:pt x="0" y="1056"/>
                    <a:pt x="0" y="2288"/>
                  </a:cubicBezTo>
                  <a:cubicBezTo>
                    <a:pt x="0" y="3345"/>
                    <a:pt x="1057" y="4343"/>
                    <a:pt x="2291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13;p18"/>
            <p:cNvSpPr/>
            <p:nvPr/>
          </p:nvSpPr>
          <p:spPr>
            <a:xfrm>
              <a:off x="8348345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829" y="0"/>
                  </a:moveTo>
                  <a:cubicBezTo>
                    <a:pt x="578946" y="0"/>
                    <a:pt x="550064" y="11034"/>
                    <a:pt x="528049" y="33102"/>
                  </a:cubicBezTo>
                  <a:lnTo>
                    <a:pt x="43911" y="517240"/>
                  </a:lnTo>
                  <a:cubicBezTo>
                    <a:pt x="59" y="560979"/>
                    <a:pt x="59" y="632232"/>
                    <a:pt x="43911" y="676368"/>
                  </a:cubicBezTo>
                  <a:cubicBezTo>
                    <a:pt x="65984" y="698319"/>
                    <a:pt x="94867" y="709295"/>
                    <a:pt x="123691" y="709295"/>
                  </a:cubicBezTo>
                  <a:cubicBezTo>
                    <a:pt x="152574" y="709295"/>
                    <a:pt x="181456" y="698319"/>
                    <a:pt x="203471" y="676368"/>
                  </a:cubicBezTo>
                  <a:lnTo>
                    <a:pt x="687609" y="192230"/>
                  </a:lnTo>
                  <a:cubicBezTo>
                    <a:pt x="731461" y="148490"/>
                    <a:pt x="731461" y="76945"/>
                    <a:pt x="687609" y="33102"/>
                  </a:cubicBezTo>
                  <a:cubicBezTo>
                    <a:pt x="665536" y="11034"/>
                    <a:pt x="636653" y="0"/>
                    <a:pt x="607829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14;p18"/>
            <p:cNvSpPr/>
            <p:nvPr/>
          </p:nvSpPr>
          <p:spPr>
            <a:xfrm>
              <a:off x="8423275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0" y="725292"/>
                  </a:lnTo>
                  <a:lnTo>
                    <a:pt x="3110" y="728345"/>
                  </a:lnTo>
                  <a:lnTo>
                    <a:pt x="728286" y="3169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15;p18"/>
            <p:cNvSpPr/>
            <p:nvPr/>
          </p:nvSpPr>
          <p:spPr>
            <a:xfrm>
              <a:off x="8482330" y="279082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354" y="4399"/>
                  </a:cubicBezTo>
                  <a:lnTo>
                    <a:pt x="113991" y="4399"/>
                  </a:lnTo>
                  <a:lnTo>
                    <a:pt x="113991" y="113858"/>
                  </a:lnTo>
                  <a:cubicBezTo>
                    <a:pt x="113991" y="115149"/>
                    <a:pt x="114756" y="116146"/>
                    <a:pt x="116050" y="116146"/>
                  </a:cubicBezTo>
                  <a:cubicBezTo>
                    <a:pt x="117345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16;p18"/>
            <p:cNvSpPr/>
            <p:nvPr/>
          </p:nvSpPr>
          <p:spPr>
            <a:xfrm>
              <a:off x="8546465" y="272732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291" y="58"/>
                  </a:moveTo>
                  <a:cubicBezTo>
                    <a:pt x="1057" y="58"/>
                    <a:pt x="0" y="819"/>
                    <a:pt x="0" y="2106"/>
                  </a:cubicBezTo>
                  <a:cubicBezTo>
                    <a:pt x="0" y="3334"/>
                    <a:pt x="1057" y="4094"/>
                    <a:pt x="2291" y="4094"/>
                  </a:cubicBezTo>
                  <a:lnTo>
                    <a:pt x="113705" y="4094"/>
                  </a:lnTo>
                  <a:lnTo>
                    <a:pt x="113705" y="113523"/>
                  </a:lnTo>
                  <a:cubicBezTo>
                    <a:pt x="113705" y="114517"/>
                    <a:pt x="114704" y="115570"/>
                    <a:pt x="115761" y="115570"/>
                  </a:cubicBezTo>
                  <a:cubicBezTo>
                    <a:pt x="117053" y="115570"/>
                    <a:pt x="118051" y="114517"/>
                    <a:pt x="118051" y="113523"/>
                  </a:cubicBezTo>
                  <a:lnTo>
                    <a:pt x="118051" y="2106"/>
                  </a:lnTo>
                  <a:cubicBezTo>
                    <a:pt x="118051" y="819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17;p18"/>
            <p:cNvSpPr/>
            <p:nvPr/>
          </p:nvSpPr>
          <p:spPr>
            <a:xfrm>
              <a:off x="8610600" y="2663190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107" y="0"/>
                  </a:moveTo>
                  <a:cubicBezTo>
                    <a:pt x="819" y="0"/>
                    <a:pt x="58" y="1056"/>
                    <a:pt x="58" y="2288"/>
                  </a:cubicBezTo>
                  <a:cubicBezTo>
                    <a:pt x="58" y="3345"/>
                    <a:pt x="819" y="4343"/>
                    <a:pt x="2107" y="4343"/>
                  </a:cubicBezTo>
                  <a:lnTo>
                    <a:pt x="113085" y="4343"/>
                  </a:lnTo>
                  <a:lnTo>
                    <a:pt x="113085" y="114150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18;p18"/>
            <p:cNvSpPr/>
            <p:nvPr/>
          </p:nvSpPr>
          <p:spPr>
            <a:xfrm>
              <a:off x="8674100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205"/>
                    <a:pt x="116050" y="116205"/>
                  </a:cubicBezTo>
                  <a:cubicBezTo>
                    <a:pt x="117051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9;p18"/>
            <p:cNvSpPr/>
            <p:nvPr/>
          </p:nvSpPr>
          <p:spPr>
            <a:xfrm>
              <a:off x="8738235" y="253555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354" y="58"/>
                  </a:moveTo>
                  <a:cubicBezTo>
                    <a:pt x="1059" y="58"/>
                    <a:pt x="59" y="1052"/>
                    <a:pt x="59" y="2104"/>
                  </a:cubicBezTo>
                  <a:cubicBezTo>
                    <a:pt x="59" y="3391"/>
                    <a:pt x="1059" y="4384"/>
                    <a:pt x="2354" y="4384"/>
                  </a:cubicBezTo>
                  <a:lnTo>
                    <a:pt x="113991" y="4384"/>
                  </a:lnTo>
                  <a:lnTo>
                    <a:pt x="113991" y="113466"/>
                  </a:lnTo>
                  <a:cubicBezTo>
                    <a:pt x="113991" y="114752"/>
                    <a:pt x="114991" y="115512"/>
                    <a:pt x="116050" y="115512"/>
                  </a:cubicBezTo>
                  <a:cubicBezTo>
                    <a:pt x="117345" y="115512"/>
                    <a:pt x="118110" y="114752"/>
                    <a:pt x="118110" y="113466"/>
                  </a:cubicBezTo>
                  <a:lnTo>
                    <a:pt x="118110" y="2104"/>
                  </a:lnTo>
                  <a:cubicBezTo>
                    <a:pt x="118110" y="1052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20;p18"/>
            <p:cNvSpPr/>
            <p:nvPr/>
          </p:nvSpPr>
          <p:spPr>
            <a:xfrm>
              <a:off x="8802370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998" y="0"/>
                    <a:pt x="0" y="1056"/>
                    <a:pt x="0" y="2347"/>
                  </a:cubicBezTo>
                  <a:cubicBezTo>
                    <a:pt x="0" y="3580"/>
                    <a:pt x="998" y="4401"/>
                    <a:pt x="2291" y="4401"/>
                  </a:cubicBezTo>
                  <a:lnTo>
                    <a:pt x="113705" y="4401"/>
                  </a:lnTo>
                  <a:lnTo>
                    <a:pt x="113705" y="114150"/>
                  </a:lnTo>
                  <a:cubicBezTo>
                    <a:pt x="113705" y="115148"/>
                    <a:pt x="114704" y="116205"/>
                    <a:pt x="115761" y="116205"/>
                  </a:cubicBezTo>
                  <a:cubicBezTo>
                    <a:pt x="117053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21;p18"/>
            <p:cNvSpPr/>
            <p:nvPr/>
          </p:nvSpPr>
          <p:spPr>
            <a:xfrm>
              <a:off x="8866505" y="240728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0"/>
                  </a:moveTo>
                  <a:cubicBezTo>
                    <a:pt x="1053" y="0"/>
                    <a:pt x="58" y="1056"/>
                    <a:pt x="58" y="2288"/>
                  </a:cubicBezTo>
                  <a:cubicBezTo>
                    <a:pt x="58" y="3345"/>
                    <a:pt x="1053" y="4343"/>
                    <a:pt x="2048" y="4343"/>
                  </a:cubicBezTo>
                  <a:lnTo>
                    <a:pt x="113085" y="4343"/>
                  </a:lnTo>
                  <a:lnTo>
                    <a:pt x="113085" y="113857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22;p18"/>
            <p:cNvSpPr/>
            <p:nvPr/>
          </p:nvSpPr>
          <p:spPr>
            <a:xfrm>
              <a:off x="8795385" y="2322195"/>
              <a:ext cx="731520" cy="709295"/>
            </a:xfrm>
            <a:custGeom>
              <a:avLst/>
              <a:gdLst/>
              <a:ahLst/>
              <a:cxnLst/>
              <a:rect l="0" t="0" r="731520" b="709295"/>
              <a:pathLst>
                <a:path w="731520" h="709295">
                  <a:moveTo>
                    <a:pt x="607624" y="0"/>
                  </a:moveTo>
                  <a:cubicBezTo>
                    <a:pt x="578748" y="0"/>
                    <a:pt x="549873" y="11034"/>
                    <a:pt x="527864" y="33102"/>
                  </a:cubicBezTo>
                  <a:lnTo>
                    <a:pt x="44135" y="516831"/>
                  </a:lnTo>
                  <a:cubicBezTo>
                    <a:pt x="0" y="560979"/>
                    <a:pt x="0" y="632232"/>
                    <a:pt x="44135" y="676368"/>
                  </a:cubicBezTo>
                  <a:cubicBezTo>
                    <a:pt x="66027" y="698319"/>
                    <a:pt x="94903" y="709295"/>
                    <a:pt x="123779" y="709295"/>
                  </a:cubicBezTo>
                  <a:cubicBezTo>
                    <a:pt x="152654" y="709295"/>
                    <a:pt x="181589" y="698319"/>
                    <a:pt x="203656" y="676368"/>
                  </a:cubicBezTo>
                  <a:lnTo>
                    <a:pt x="687385" y="192639"/>
                  </a:lnTo>
                  <a:cubicBezTo>
                    <a:pt x="731461" y="148490"/>
                    <a:pt x="731461" y="76945"/>
                    <a:pt x="687385" y="33102"/>
                  </a:cubicBezTo>
                  <a:cubicBezTo>
                    <a:pt x="665317" y="11034"/>
                    <a:pt x="636441" y="0"/>
                    <a:pt x="607624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23;p18"/>
            <p:cNvSpPr/>
            <p:nvPr/>
          </p:nvSpPr>
          <p:spPr>
            <a:xfrm>
              <a:off x="8870950" y="2239010"/>
              <a:ext cx="728345" cy="728345"/>
            </a:xfrm>
            <a:custGeom>
              <a:avLst/>
              <a:gdLst/>
              <a:ahLst/>
              <a:cxnLst/>
              <a:rect l="0" t="0" r="728345" b="728345"/>
              <a:pathLst>
                <a:path w="728345" h="728345">
                  <a:moveTo>
                    <a:pt x="725234" y="58"/>
                  </a:moveTo>
                  <a:lnTo>
                    <a:pt x="58" y="725234"/>
                  </a:lnTo>
                  <a:lnTo>
                    <a:pt x="2875" y="728345"/>
                  </a:lnTo>
                  <a:lnTo>
                    <a:pt x="728345" y="2875"/>
                  </a:lnTo>
                  <a:lnTo>
                    <a:pt x="725234" y="5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24;p18"/>
            <p:cNvSpPr/>
            <p:nvPr/>
          </p:nvSpPr>
          <p:spPr>
            <a:xfrm>
              <a:off x="8930005" y="279082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58"/>
                  </a:moveTo>
                  <a:cubicBezTo>
                    <a:pt x="760" y="58"/>
                    <a:pt x="0" y="1055"/>
                    <a:pt x="0" y="2111"/>
                  </a:cubicBezTo>
                  <a:cubicBezTo>
                    <a:pt x="0" y="3402"/>
                    <a:pt x="760" y="4399"/>
                    <a:pt x="2048" y="4399"/>
                  </a:cubicBezTo>
                  <a:lnTo>
                    <a:pt x="113085" y="4399"/>
                  </a:lnTo>
                  <a:lnTo>
                    <a:pt x="113085" y="113858"/>
                  </a:lnTo>
                  <a:cubicBezTo>
                    <a:pt x="113085" y="115149"/>
                    <a:pt x="114080" y="116146"/>
                    <a:pt x="115367" y="116146"/>
                  </a:cubicBezTo>
                  <a:cubicBezTo>
                    <a:pt x="116421" y="116146"/>
                    <a:pt x="117416" y="115149"/>
                    <a:pt x="117416" y="113858"/>
                  </a:cubicBezTo>
                  <a:lnTo>
                    <a:pt x="117416" y="2111"/>
                  </a:lnTo>
                  <a:cubicBezTo>
                    <a:pt x="117416" y="1055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25;p18"/>
            <p:cNvSpPr/>
            <p:nvPr/>
          </p:nvSpPr>
          <p:spPr>
            <a:xfrm>
              <a:off x="8993505" y="2727325"/>
              <a:ext cx="118110" cy="115570"/>
            </a:xfrm>
            <a:custGeom>
              <a:avLst/>
              <a:gdLst/>
              <a:ahLst/>
              <a:cxnLst/>
              <a:rect l="0" t="0" r="118110" b="115570"/>
              <a:pathLst>
                <a:path w="118110" h="115570">
                  <a:moveTo>
                    <a:pt x="2060" y="58"/>
                  </a:moveTo>
                  <a:cubicBezTo>
                    <a:pt x="1059" y="58"/>
                    <a:pt x="0" y="819"/>
                    <a:pt x="0" y="2106"/>
                  </a:cubicBezTo>
                  <a:cubicBezTo>
                    <a:pt x="0" y="3334"/>
                    <a:pt x="1059" y="4094"/>
                    <a:pt x="2060" y="4094"/>
                  </a:cubicBezTo>
                  <a:lnTo>
                    <a:pt x="113932" y="4094"/>
                  </a:lnTo>
                  <a:lnTo>
                    <a:pt x="113932" y="113523"/>
                  </a:lnTo>
                  <a:cubicBezTo>
                    <a:pt x="113932" y="114517"/>
                    <a:pt x="114697" y="115570"/>
                    <a:pt x="115991" y="115570"/>
                  </a:cubicBezTo>
                  <a:cubicBezTo>
                    <a:pt x="117051" y="115570"/>
                    <a:pt x="118051" y="114517"/>
                    <a:pt x="118051" y="113523"/>
                  </a:cubicBezTo>
                  <a:lnTo>
                    <a:pt x="118051" y="2106"/>
                  </a:lnTo>
                  <a:cubicBezTo>
                    <a:pt x="118051" y="819"/>
                    <a:pt x="117051" y="58"/>
                    <a:pt x="11599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26;p18"/>
            <p:cNvSpPr/>
            <p:nvPr/>
          </p:nvSpPr>
          <p:spPr>
            <a:xfrm>
              <a:off x="9057640" y="266319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59" y="1056"/>
                    <a:pt x="59" y="2288"/>
                  </a:cubicBezTo>
                  <a:cubicBezTo>
                    <a:pt x="59" y="3345"/>
                    <a:pt x="1059" y="4343"/>
                    <a:pt x="2354" y="4343"/>
                  </a:cubicBezTo>
                  <a:lnTo>
                    <a:pt x="113991" y="4343"/>
                  </a:lnTo>
                  <a:lnTo>
                    <a:pt x="113991" y="114150"/>
                  </a:lnTo>
                  <a:cubicBezTo>
                    <a:pt x="113991" y="115148"/>
                    <a:pt x="114991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27;p18"/>
            <p:cNvSpPr/>
            <p:nvPr/>
          </p:nvSpPr>
          <p:spPr>
            <a:xfrm>
              <a:off x="9121775" y="259905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59" y="1055"/>
                    <a:pt x="59" y="2111"/>
                  </a:cubicBezTo>
                  <a:cubicBezTo>
                    <a:pt x="59" y="3402"/>
                    <a:pt x="1057" y="4399"/>
                    <a:pt x="2349" y="4399"/>
                  </a:cubicBezTo>
                  <a:lnTo>
                    <a:pt x="113764" y="4399"/>
                  </a:lnTo>
                  <a:lnTo>
                    <a:pt x="113764" y="113858"/>
                  </a:lnTo>
                  <a:cubicBezTo>
                    <a:pt x="113764" y="115149"/>
                    <a:pt x="114762" y="116205"/>
                    <a:pt x="115819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819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28;p18"/>
            <p:cNvSpPr/>
            <p:nvPr/>
          </p:nvSpPr>
          <p:spPr>
            <a:xfrm>
              <a:off x="9185910" y="2535555"/>
              <a:ext cx="117475" cy="115570"/>
            </a:xfrm>
            <a:custGeom>
              <a:avLst/>
              <a:gdLst/>
              <a:ahLst/>
              <a:cxnLst/>
              <a:rect l="0" t="0" r="117475" b="115570"/>
              <a:pathLst>
                <a:path w="117475" h="115570">
                  <a:moveTo>
                    <a:pt x="2048" y="58"/>
                  </a:moveTo>
                  <a:cubicBezTo>
                    <a:pt x="760" y="58"/>
                    <a:pt x="0" y="1052"/>
                    <a:pt x="0" y="2104"/>
                  </a:cubicBezTo>
                  <a:cubicBezTo>
                    <a:pt x="0" y="3391"/>
                    <a:pt x="1053" y="4384"/>
                    <a:pt x="2048" y="4384"/>
                  </a:cubicBezTo>
                  <a:lnTo>
                    <a:pt x="113085" y="4384"/>
                  </a:lnTo>
                  <a:lnTo>
                    <a:pt x="113085" y="113466"/>
                  </a:lnTo>
                  <a:cubicBezTo>
                    <a:pt x="113085" y="114752"/>
                    <a:pt x="114080" y="115512"/>
                    <a:pt x="115367" y="115512"/>
                  </a:cubicBezTo>
                  <a:cubicBezTo>
                    <a:pt x="116421" y="115512"/>
                    <a:pt x="117416" y="114752"/>
                    <a:pt x="117416" y="113466"/>
                  </a:cubicBezTo>
                  <a:lnTo>
                    <a:pt x="117416" y="2104"/>
                  </a:lnTo>
                  <a:cubicBezTo>
                    <a:pt x="117416" y="1052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29;p18"/>
            <p:cNvSpPr/>
            <p:nvPr/>
          </p:nvSpPr>
          <p:spPr>
            <a:xfrm>
              <a:off x="9249410" y="247142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0" y="1056"/>
                    <a:pt x="0" y="2347"/>
                  </a:cubicBezTo>
                  <a:cubicBezTo>
                    <a:pt x="0" y="3580"/>
                    <a:pt x="1059" y="4401"/>
                    <a:pt x="2354" y="4401"/>
                  </a:cubicBezTo>
                  <a:lnTo>
                    <a:pt x="113932" y="4401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30;p18"/>
            <p:cNvSpPr/>
            <p:nvPr/>
          </p:nvSpPr>
          <p:spPr>
            <a:xfrm>
              <a:off x="9313545" y="240728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0"/>
                  </a:moveTo>
                  <a:cubicBezTo>
                    <a:pt x="1057" y="0"/>
                    <a:pt x="59" y="1056"/>
                    <a:pt x="59" y="2288"/>
                  </a:cubicBezTo>
                  <a:cubicBezTo>
                    <a:pt x="59" y="3345"/>
                    <a:pt x="1057" y="4343"/>
                    <a:pt x="2349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110" y="115148"/>
                    <a:pt x="118110" y="113857"/>
                  </a:cubicBezTo>
                  <a:lnTo>
                    <a:pt x="118110" y="2288"/>
                  </a:lnTo>
                  <a:cubicBezTo>
                    <a:pt x="118110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531;p18"/>
          <p:cNvGrpSpPr/>
          <p:nvPr/>
        </p:nvGrpSpPr>
        <p:grpSpPr>
          <a:xfrm>
            <a:off x="6938645" y="3079750"/>
            <a:ext cx="1364615" cy="395605"/>
            <a:chOff x="6938645" y="3079750"/>
            <a:chExt cx="1364615" cy="395605"/>
          </a:xfrm>
        </p:grpSpPr>
        <p:sp>
          <p:nvSpPr>
            <p:cNvPr id="71" name="Google Shape;532;p18"/>
            <p:cNvSpPr/>
            <p:nvPr/>
          </p:nvSpPr>
          <p:spPr>
            <a:xfrm>
              <a:off x="6938645" y="3079750"/>
              <a:ext cx="974725" cy="130175"/>
            </a:xfrm>
            <a:custGeom>
              <a:avLst/>
              <a:gdLst/>
              <a:ahLst/>
              <a:cxnLst/>
              <a:rect l="0" t="0" r="974725" b="130175"/>
              <a:pathLst>
                <a:path w="974725" h="130175">
                  <a:moveTo>
                    <a:pt x="909760" y="6343"/>
                  </a:moveTo>
                  <a:cubicBezTo>
                    <a:pt x="942200" y="6343"/>
                    <a:pt x="968389" y="32903"/>
                    <a:pt x="968389" y="65129"/>
                  </a:cubicBezTo>
                  <a:cubicBezTo>
                    <a:pt x="968389" y="97610"/>
                    <a:pt x="942200" y="124254"/>
                    <a:pt x="909760" y="124254"/>
                  </a:cubicBezTo>
                  <a:lnTo>
                    <a:pt x="65387" y="124254"/>
                  </a:lnTo>
                  <a:cubicBezTo>
                    <a:pt x="32947" y="124254"/>
                    <a:pt x="6335" y="97610"/>
                    <a:pt x="6335" y="65129"/>
                  </a:cubicBezTo>
                  <a:cubicBezTo>
                    <a:pt x="6335" y="32564"/>
                    <a:pt x="32947" y="6343"/>
                    <a:pt x="65387" y="6343"/>
                  </a:cubicBezTo>
                  <a:close/>
                  <a:moveTo>
                    <a:pt x="65049" y="84"/>
                  </a:moveTo>
                  <a:cubicBezTo>
                    <a:pt x="29229" y="84"/>
                    <a:pt x="84" y="29266"/>
                    <a:pt x="84" y="65129"/>
                  </a:cubicBezTo>
                  <a:cubicBezTo>
                    <a:pt x="84" y="100993"/>
                    <a:pt x="29229" y="130175"/>
                    <a:pt x="65049" y="130175"/>
                  </a:cubicBezTo>
                  <a:lnTo>
                    <a:pt x="909760" y="130175"/>
                  </a:lnTo>
                  <a:cubicBezTo>
                    <a:pt x="945495" y="130175"/>
                    <a:pt x="974725" y="100993"/>
                    <a:pt x="974725" y="65129"/>
                  </a:cubicBezTo>
                  <a:cubicBezTo>
                    <a:pt x="974725" y="29266"/>
                    <a:pt x="945495" y="84"/>
                    <a:pt x="909760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533;p18"/>
            <p:cNvSpPr/>
            <p:nvPr/>
          </p:nvSpPr>
          <p:spPr>
            <a:xfrm>
              <a:off x="6938645" y="3345815"/>
              <a:ext cx="512445" cy="129540"/>
            </a:xfrm>
            <a:custGeom>
              <a:avLst/>
              <a:gdLst/>
              <a:ahLst/>
              <a:cxnLst/>
              <a:rect l="0" t="0" r="512445" b="129540"/>
              <a:pathLst>
                <a:path w="512445" h="129540">
                  <a:moveTo>
                    <a:pt x="447407" y="5911"/>
                  </a:moveTo>
                  <a:cubicBezTo>
                    <a:pt x="479926" y="5911"/>
                    <a:pt x="506110" y="32512"/>
                    <a:pt x="506110" y="64601"/>
                  </a:cubicBezTo>
                  <a:cubicBezTo>
                    <a:pt x="506110" y="97028"/>
                    <a:pt x="479926" y="123629"/>
                    <a:pt x="447407" y="123629"/>
                  </a:cubicBezTo>
                  <a:lnTo>
                    <a:pt x="65375" y="123629"/>
                  </a:lnTo>
                  <a:cubicBezTo>
                    <a:pt x="32941" y="123629"/>
                    <a:pt x="6334" y="97028"/>
                    <a:pt x="6334" y="64601"/>
                  </a:cubicBezTo>
                  <a:cubicBezTo>
                    <a:pt x="6334" y="32512"/>
                    <a:pt x="32941" y="5911"/>
                    <a:pt x="65375" y="5911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134"/>
                    <a:pt x="84" y="64939"/>
                  </a:cubicBezTo>
                  <a:cubicBezTo>
                    <a:pt x="84" y="100744"/>
                    <a:pt x="29224" y="129540"/>
                    <a:pt x="65037" y="129540"/>
                  </a:cubicBezTo>
                  <a:lnTo>
                    <a:pt x="447407" y="129540"/>
                  </a:lnTo>
                  <a:cubicBezTo>
                    <a:pt x="483220" y="129540"/>
                    <a:pt x="512360" y="100744"/>
                    <a:pt x="512360" y="64939"/>
                  </a:cubicBezTo>
                  <a:cubicBezTo>
                    <a:pt x="512360" y="29134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534;p18"/>
            <p:cNvSpPr/>
            <p:nvPr/>
          </p:nvSpPr>
          <p:spPr>
            <a:xfrm>
              <a:off x="7617460" y="3345815"/>
              <a:ext cx="492125" cy="129540"/>
            </a:xfrm>
            <a:custGeom>
              <a:avLst/>
              <a:gdLst/>
              <a:ahLst/>
              <a:cxnLst/>
              <a:rect l="0" t="0" r="492125" b="129540"/>
              <a:pathLst>
                <a:path w="492125" h="129540">
                  <a:moveTo>
                    <a:pt x="427560" y="5911"/>
                  </a:moveTo>
                  <a:cubicBezTo>
                    <a:pt x="459631" y="5911"/>
                    <a:pt x="486217" y="32512"/>
                    <a:pt x="486217" y="64939"/>
                  </a:cubicBezTo>
                  <a:cubicBezTo>
                    <a:pt x="486217" y="97028"/>
                    <a:pt x="459969" y="123629"/>
                    <a:pt x="427560" y="123629"/>
                  </a:cubicBezTo>
                  <a:lnTo>
                    <a:pt x="64986" y="123629"/>
                  </a:lnTo>
                  <a:cubicBezTo>
                    <a:pt x="32915" y="123629"/>
                    <a:pt x="6329" y="97028"/>
                    <a:pt x="6329" y="64939"/>
                  </a:cubicBezTo>
                  <a:cubicBezTo>
                    <a:pt x="6329" y="32512"/>
                    <a:pt x="32492" y="5911"/>
                    <a:pt x="64986" y="5911"/>
                  </a:cubicBezTo>
                  <a:close/>
                  <a:moveTo>
                    <a:pt x="64986" y="0"/>
                  </a:moveTo>
                  <a:cubicBezTo>
                    <a:pt x="29201" y="0"/>
                    <a:pt x="84" y="29134"/>
                    <a:pt x="84" y="64939"/>
                  </a:cubicBezTo>
                  <a:cubicBezTo>
                    <a:pt x="84" y="100744"/>
                    <a:pt x="29201" y="129540"/>
                    <a:pt x="64986" y="129540"/>
                  </a:cubicBezTo>
                  <a:lnTo>
                    <a:pt x="427560" y="129540"/>
                  </a:lnTo>
                  <a:cubicBezTo>
                    <a:pt x="463345" y="129540"/>
                    <a:pt x="492125" y="100744"/>
                    <a:pt x="492125" y="64939"/>
                  </a:cubicBezTo>
                  <a:cubicBezTo>
                    <a:pt x="492125" y="28796"/>
                    <a:pt x="463345" y="0"/>
                    <a:pt x="427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535;p18"/>
            <p:cNvSpPr/>
            <p:nvPr/>
          </p:nvSpPr>
          <p:spPr>
            <a:xfrm>
              <a:off x="8094345" y="3079750"/>
              <a:ext cx="208915" cy="130175"/>
            </a:xfrm>
            <a:custGeom>
              <a:avLst/>
              <a:gdLst/>
              <a:ahLst/>
              <a:cxnLst/>
              <a:rect l="0" t="0" r="208915" b="130175"/>
              <a:pathLst>
                <a:path w="208915" h="130175">
                  <a:moveTo>
                    <a:pt x="143787" y="6343"/>
                  </a:moveTo>
                  <a:cubicBezTo>
                    <a:pt x="176351" y="6343"/>
                    <a:pt x="202994" y="32903"/>
                    <a:pt x="202994" y="65129"/>
                  </a:cubicBezTo>
                  <a:cubicBezTo>
                    <a:pt x="202994" y="97610"/>
                    <a:pt x="176351" y="124254"/>
                    <a:pt x="143787" y="124254"/>
                  </a:cubicBezTo>
                  <a:lnTo>
                    <a:pt x="65127" y="124254"/>
                  </a:lnTo>
                  <a:cubicBezTo>
                    <a:pt x="32563" y="124254"/>
                    <a:pt x="6343" y="97610"/>
                    <a:pt x="6343" y="65129"/>
                  </a:cubicBezTo>
                  <a:cubicBezTo>
                    <a:pt x="6343" y="32564"/>
                    <a:pt x="32563" y="6343"/>
                    <a:pt x="65127" y="6343"/>
                  </a:cubicBezTo>
                  <a:close/>
                  <a:moveTo>
                    <a:pt x="65127" y="84"/>
                  </a:moveTo>
                  <a:cubicBezTo>
                    <a:pt x="29265" y="84"/>
                    <a:pt x="0" y="29266"/>
                    <a:pt x="0" y="65129"/>
                  </a:cubicBezTo>
                  <a:cubicBezTo>
                    <a:pt x="0" y="100993"/>
                    <a:pt x="29265" y="130175"/>
                    <a:pt x="65127" y="130175"/>
                  </a:cubicBezTo>
                  <a:lnTo>
                    <a:pt x="143787" y="130175"/>
                  </a:lnTo>
                  <a:cubicBezTo>
                    <a:pt x="179649" y="130175"/>
                    <a:pt x="208830" y="100993"/>
                    <a:pt x="208830" y="65129"/>
                  </a:cubicBezTo>
                  <a:cubicBezTo>
                    <a:pt x="208830" y="29266"/>
                    <a:pt x="179649" y="84"/>
                    <a:pt x="143787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536;p18"/>
          <p:cNvGrpSpPr/>
          <p:nvPr/>
        </p:nvGrpSpPr>
        <p:grpSpPr>
          <a:xfrm>
            <a:off x="7212965" y="142875"/>
            <a:ext cx="1096010" cy="1096010"/>
            <a:chOff x="7212965" y="142875"/>
            <a:chExt cx="1096010" cy="1096010"/>
          </a:xfrm>
        </p:grpSpPr>
        <p:sp>
          <p:nvSpPr>
            <p:cNvPr id="84" name="Google Shape;537;p18"/>
            <p:cNvSpPr/>
            <p:nvPr/>
          </p:nvSpPr>
          <p:spPr>
            <a:xfrm>
              <a:off x="7212965" y="142875"/>
              <a:ext cx="1096010" cy="1096010"/>
            </a:xfrm>
            <a:prstGeom prst="ellipse">
              <a:avLst/>
            </a:prstGeom>
            <a:solidFill>
              <a:srgbClr val="FCBBCA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3" name="Google Shape;538;p18"/>
            <p:cNvCxnSpPr/>
            <p:nvPr/>
          </p:nvCxnSpPr>
          <p:spPr>
            <a:xfrm>
              <a:off x="7760970" y="20637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82" name="Google Shape;539;p18"/>
            <p:cNvCxnSpPr/>
            <p:nvPr/>
          </p:nvCxnSpPr>
          <p:spPr>
            <a:xfrm>
              <a:off x="7760970" y="101409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81" name="Google Shape;540;p18"/>
            <p:cNvCxnSpPr/>
            <p:nvPr/>
          </p:nvCxnSpPr>
          <p:spPr>
            <a:xfrm>
              <a:off x="8164830" y="61023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80" name="Google Shape;541;p18"/>
            <p:cNvCxnSpPr/>
            <p:nvPr/>
          </p:nvCxnSpPr>
          <p:spPr>
            <a:xfrm>
              <a:off x="7357110" y="61023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9" name="Google Shape;542;p18"/>
            <p:cNvCxnSpPr/>
            <p:nvPr/>
          </p:nvCxnSpPr>
          <p:spPr>
            <a:xfrm>
              <a:off x="8046720" y="8959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8" name="Google Shape;543;p18"/>
            <p:cNvCxnSpPr/>
            <p:nvPr/>
          </p:nvCxnSpPr>
          <p:spPr>
            <a:xfrm>
              <a:off x="7475220" y="3244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7" name="Google Shape;544;p18"/>
            <p:cNvCxnSpPr/>
            <p:nvPr/>
          </p:nvCxnSpPr>
          <p:spPr>
            <a:xfrm>
              <a:off x="8046720" y="3244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76" name="Google Shape;545;p18"/>
            <p:cNvCxnSpPr/>
            <p:nvPr/>
          </p:nvCxnSpPr>
          <p:spPr>
            <a:xfrm>
              <a:off x="7475220" y="895985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sp>
          <p:nvSpPr>
            <p:cNvPr id="75" name="Google Shape;546;p18"/>
            <p:cNvSpPr/>
            <p:nvPr/>
          </p:nvSpPr>
          <p:spPr>
            <a:xfrm>
              <a:off x="7741285" y="671830"/>
              <a:ext cx="38735" cy="381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4" name="Google Shape;547;p18"/>
            <p:cNvCxnSpPr>
              <a:stCxn id="75" idx="0"/>
            </p:cNvCxnSpPr>
            <p:nvPr/>
          </p:nvCxnSpPr>
          <p:spPr>
            <a:xfrm>
              <a:off x="7760970" y="426085"/>
              <a:ext cx="0" cy="245745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  <p:cxnSp>
          <p:nvCxnSpPr>
            <p:cNvPr id="73" name="Google Shape;548;p18"/>
            <p:cNvCxnSpPr>
              <a:stCxn id="75" idx="6"/>
            </p:cNvCxnSpPr>
            <p:nvPr/>
          </p:nvCxnSpPr>
          <p:spPr>
            <a:xfrm>
              <a:off x="7780020" y="690880"/>
              <a:ext cx="222885" cy="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</p:grpSp>
      <p:grpSp>
        <p:nvGrpSpPr>
          <p:cNvPr id="85" name="Google Shape;549;p18"/>
          <p:cNvGrpSpPr/>
          <p:nvPr/>
        </p:nvGrpSpPr>
        <p:grpSpPr>
          <a:xfrm>
            <a:off x="7190740" y="1783715"/>
            <a:ext cx="455930" cy="436245"/>
            <a:chOff x="7190740" y="1783715"/>
            <a:chExt cx="455930" cy="436245"/>
          </a:xfrm>
        </p:grpSpPr>
        <p:sp>
          <p:nvSpPr>
            <p:cNvPr id="89" name="Google Shape;550;p18"/>
            <p:cNvSpPr/>
            <p:nvPr/>
          </p:nvSpPr>
          <p:spPr>
            <a:xfrm>
              <a:off x="7190740" y="178371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10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551;p18"/>
            <p:cNvSpPr/>
            <p:nvPr/>
          </p:nvSpPr>
          <p:spPr>
            <a:xfrm>
              <a:off x="7461885" y="178371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10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552;p18"/>
            <p:cNvSpPr/>
            <p:nvPr/>
          </p:nvSpPr>
          <p:spPr>
            <a:xfrm>
              <a:off x="7190740" y="2035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85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553;p18"/>
            <p:cNvSpPr/>
            <p:nvPr/>
          </p:nvSpPr>
          <p:spPr>
            <a:xfrm>
              <a:off x="7461885" y="2035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85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554;p18"/>
          <p:cNvGrpSpPr/>
          <p:nvPr/>
        </p:nvGrpSpPr>
        <p:grpSpPr>
          <a:xfrm>
            <a:off x="4024630" y="4290060"/>
            <a:ext cx="365760" cy="857885"/>
            <a:chOff x="4024630" y="4290060"/>
            <a:chExt cx="365760" cy="857885"/>
          </a:xfrm>
        </p:grpSpPr>
        <p:sp>
          <p:nvSpPr>
            <p:cNvPr id="93" name="Google Shape;555;p18"/>
            <p:cNvSpPr/>
            <p:nvPr/>
          </p:nvSpPr>
          <p:spPr>
            <a:xfrm>
              <a:off x="4309110" y="429006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556;p18"/>
            <p:cNvSpPr/>
            <p:nvPr/>
          </p:nvSpPr>
          <p:spPr>
            <a:xfrm>
              <a:off x="4166870" y="429006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55" y="0"/>
                  </a:moveTo>
                  <a:lnTo>
                    <a:pt x="55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557;p18"/>
            <p:cNvSpPr/>
            <p:nvPr/>
          </p:nvSpPr>
          <p:spPr>
            <a:xfrm>
              <a:off x="4024630" y="429006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" name="Google Shape;558;p18"/>
          <p:cNvGrpSpPr/>
          <p:nvPr/>
        </p:nvGrpSpPr>
        <p:grpSpPr>
          <a:xfrm>
            <a:off x="-50165" y="4294505"/>
            <a:ext cx="1054100" cy="681355"/>
            <a:chOff x="-50165" y="4294505"/>
            <a:chExt cx="1054100" cy="681355"/>
          </a:xfrm>
        </p:grpSpPr>
        <p:sp>
          <p:nvSpPr>
            <p:cNvPr id="102" name="Google Shape;559;p18"/>
            <p:cNvSpPr/>
            <p:nvPr/>
          </p:nvSpPr>
          <p:spPr>
            <a:xfrm rot="16200000" flipH="1">
              <a:off x="332740" y="4304030"/>
              <a:ext cx="681355" cy="661670"/>
            </a:xfrm>
            <a:custGeom>
              <a:avLst/>
              <a:gdLst/>
              <a:ahLst/>
              <a:cxnLst/>
              <a:rect l="0" t="0" r="681355" b="661670"/>
              <a:pathLst>
                <a:path w="681355" h="661670">
                  <a:moveTo>
                    <a:pt x="667126" y="178130"/>
                  </a:moveTo>
                  <a:cubicBezTo>
                    <a:pt x="667126" y="178192"/>
                    <a:pt x="667188" y="178316"/>
                    <a:pt x="667188" y="178378"/>
                  </a:cubicBezTo>
                  <a:lnTo>
                    <a:pt x="667188" y="178130"/>
                  </a:lnTo>
                  <a:close/>
                  <a:moveTo>
                    <a:pt x="473580" y="62"/>
                  </a:moveTo>
                  <a:cubicBezTo>
                    <a:pt x="425303" y="62"/>
                    <a:pt x="377025" y="18440"/>
                    <a:pt x="340242" y="55196"/>
                  </a:cubicBezTo>
                  <a:cubicBezTo>
                    <a:pt x="266676" y="128708"/>
                    <a:pt x="266676" y="248103"/>
                    <a:pt x="340242" y="321677"/>
                  </a:cubicBezTo>
                  <a:cubicBezTo>
                    <a:pt x="303459" y="284859"/>
                    <a:pt x="255181" y="266481"/>
                    <a:pt x="206966" y="266481"/>
                  </a:cubicBezTo>
                  <a:cubicBezTo>
                    <a:pt x="158688" y="266481"/>
                    <a:pt x="110411" y="284859"/>
                    <a:pt x="73628" y="321677"/>
                  </a:cubicBezTo>
                  <a:cubicBezTo>
                    <a:pt x="62" y="395189"/>
                    <a:pt x="62" y="514584"/>
                    <a:pt x="73628" y="588096"/>
                  </a:cubicBezTo>
                  <a:cubicBezTo>
                    <a:pt x="92330" y="606846"/>
                    <a:pt x="113828" y="620630"/>
                    <a:pt x="136879" y="629881"/>
                  </a:cubicBezTo>
                  <a:cubicBezTo>
                    <a:pt x="155333" y="638573"/>
                    <a:pt x="179254" y="645093"/>
                    <a:pt x="206407" y="649935"/>
                  </a:cubicBezTo>
                  <a:lnTo>
                    <a:pt x="206407" y="477642"/>
                  </a:lnTo>
                  <a:cubicBezTo>
                    <a:pt x="206407" y="460009"/>
                    <a:pt x="220511" y="445666"/>
                    <a:pt x="238157" y="445666"/>
                  </a:cubicBezTo>
                  <a:cubicBezTo>
                    <a:pt x="255803" y="445666"/>
                    <a:pt x="270218" y="460009"/>
                    <a:pt x="270218" y="477642"/>
                  </a:cubicBezTo>
                  <a:lnTo>
                    <a:pt x="270218" y="657821"/>
                  </a:lnTo>
                  <a:cubicBezTo>
                    <a:pt x="302713" y="660552"/>
                    <a:pt x="337508" y="661670"/>
                    <a:pt x="372551" y="661670"/>
                  </a:cubicBezTo>
                  <a:cubicBezTo>
                    <a:pt x="383114" y="661670"/>
                    <a:pt x="393739" y="661546"/>
                    <a:pt x="404364" y="661360"/>
                  </a:cubicBezTo>
                  <a:lnTo>
                    <a:pt x="404364" y="589151"/>
                  </a:lnTo>
                  <a:cubicBezTo>
                    <a:pt x="404364" y="571518"/>
                    <a:pt x="418468" y="557176"/>
                    <a:pt x="436114" y="557176"/>
                  </a:cubicBezTo>
                  <a:cubicBezTo>
                    <a:pt x="453760" y="557176"/>
                    <a:pt x="468175" y="571518"/>
                    <a:pt x="468175" y="589151"/>
                  </a:cubicBezTo>
                  <a:lnTo>
                    <a:pt x="468175" y="659435"/>
                  </a:lnTo>
                  <a:cubicBezTo>
                    <a:pt x="574858" y="654840"/>
                    <a:pt x="663087" y="643975"/>
                    <a:pt x="663087" y="643975"/>
                  </a:cubicBezTo>
                  <a:cubicBezTo>
                    <a:pt x="663087" y="643975"/>
                    <a:pt x="673401" y="559349"/>
                    <a:pt x="678310" y="455166"/>
                  </a:cubicBezTo>
                  <a:lnTo>
                    <a:pt x="617730" y="455166"/>
                  </a:lnTo>
                  <a:cubicBezTo>
                    <a:pt x="600084" y="455166"/>
                    <a:pt x="585731" y="440762"/>
                    <a:pt x="585731" y="423129"/>
                  </a:cubicBezTo>
                  <a:cubicBezTo>
                    <a:pt x="585731" y="405496"/>
                    <a:pt x="600084" y="391402"/>
                    <a:pt x="617730" y="391402"/>
                  </a:cubicBezTo>
                  <a:lnTo>
                    <a:pt x="680236" y="391402"/>
                  </a:lnTo>
                  <a:cubicBezTo>
                    <a:pt x="681292" y="340614"/>
                    <a:pt x="680485" y="288833"/>
                    <a:pt x="676135" y="241894"/>
                  </a:cubicBezTo>
                  <a:lnTo>
                    <a:pt x="507008" y="241894"/>
                  </a:lnTo>
                  <a:cubicBezTo>
                    <a:pt x="489300" y="241894"/>
                    <a:pt x="474947" y="227800"/>
                    <a:pt x="474947" y="210105"/>
                  </a:cubicBezTo>
                  <a:cubicBezTo>
                    <a:pt x="474947" y="192472"/>
                    <a:pt x="489300" y="178130"/>
                    <a:pt x="507008" y="178130"/>
                  </a:cubicBezTo>
                  <a:lnTo>
                    <a:pt x="667126" y="178130"/>
                  </a:lnTo>
                  <a:cubicBezTo>
                    <a:pt x="662528" y="154909"/>
                    <a:pt x="656563" y="134669"/>
                    <a:pt x="648734" y="118401"/>
                  </a:cubicBezTo>
                  <a:cubicBezTo>
                    <a:pt x="639477" y="95367"/>
                    <a:pt x="625621" y="73947"/>
                    <a:pt x="606919" y="55196"/>
                  </a:cubicBezTo>
                  <a:cubicBezTo>
                    <a:pt x="570136" y="18440"/>
                    <a:pt x="521858" y="62"/>
                    <a:pt x="473580" y="62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" name="Google Shape;560;p18"/>
            <p:cNvGrpSpPr/>
            <p:nvPr/>
          </p:nvGrpSpPr>
          <p:grpSpPr>
            <a:xfrm rot="16200000" flipH="1">
              <a:off x="147955" y="4104005"/>
              <a:ext cx="621665" cy="1018540"/>
              <a:chOff x="147955" y="4104005"/>
              <a:chExt cx="621665" cy="1018540"/>
            </a:xfrm>
          </p:grpSpPr>
          <p:sp>
            <p:nvSpPr>
              <p:cNvPr id="101" name="Google Shape;561;p18"/>
              <p:cNvSpPr/>
              <p:nvPr/>
            </p:nvSpPr>
            <p:spPr>
              <a:xfrm>
                <a:off x="147955" y="4104005"/>
                <a:ext cx="598170" cy="979170"/>
              </a:xfrm>
              <a:custGeom>
                <a:avLst/>
                <a:gdLst/>
                <a:ahLst/>
                <a:cxnLst/>
                <a:rect l="0" t="0" r="598170" b="979170"/>
                <a:pathLst>
                  <a:path w="598170" h="979170">
                    <a:moveTo>
                      <a:pt x="2235" y="0"/>
                    </a:moveTo>
                    <a:cubicBezTo>
                      <a:pt x="1117" y="0"/>
                      <a:pt x="62" y="1118"/>
                      <a:pt x="62" y="2484"/>
                    </a:cubicBezTo>
                    <a:lnTo>
                      <a:pt x="62" y="134878"/>
                    </a:lnTo>
                    <a:cubicBezTo>
                      <a:pt x="62" y="295527"/>
                      <a:pt x="62443" y="446675"/>
                      <a:pt x="176093" y="560129"/>
                    </a:cubicBezTo>
                    <a:lnTo>
                      <a:pt x="594073" y="978109"/>
                    </a:lnTo>
                    <a:cubicBezTo>
                      <a:pt x="594322" y="978860"/>
                      <a:pt x="594880" y="979108"/>
                      <a:pt x="595687" y="979108"/>
                    </a:cubicBezTo>
                    <a:cubicBezTo>
                      <a:pt x="596246" y="979108"/>
                      <a:pt x="596804" y="978860"/>
                      <a:pt x="597053" y="978301"/>
                    </a:cubicBezTo>
                    <a:cubicBezTo>
                      <a:pt x="598170" y="977493"/>
                      <a:pt x="598170" y="976127"/>
                      <a:pt x="597053" y="975071"/>
                    </a:cubicBezTo>
                    <a:lnTo>
                      <a:pt x="179321" y="557339"/>
                    </a:lnTo>
                    <a:cubicBezTo>
                      <a:pt x="66477" y="444253"/>
                      <a:pt x="4655" y="294471"/>
                      <a:pt x="4655" y="134878"/>
                    </a:cubicBezTo>
                    <a:lnTo>
                      <a:pt x="4655" y="2484"/>
                    </a:lnTo>
                    <a:cubicBezTo>
                      <a:pt x="4655" y="1118"/>
                      <a:pt x="3538" y="0"/>
                      <a:pt x="223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562;p18"/>
              <p:cNvSpPr/>
              <p:nvPr/>
            </p:nvSpPr>
            <p:spPr>
              <a:xfrm>
                <a:off x="496570" y="4831080"/>
                <a:ext cx="255270" cy="291465"/>
              </a:xfrm>
              <a:custGeom>
                <a:avLst/>
                <a:gdLst/>
                <a:ahLst/>
                <a:cxnLst/>
                <a:rect l="0" t="0" r="255270" b="291465"/>
                <a:pathLst>
                  <a:path w="255270" h="291465">
                    <a:moveTo>
                      <a:pt x="2423" y="62"/>
                    </a:moveTo>
                    <a:cubicBezTo>
                      <a:pt x="1119" y="62"/>
                      <a:pt x="0" y="1118"/>
                      <a:pt x="0" y="2237"/>
                    </a:cubicBezTo>
                    <a:lnTo>
                      <a:pt x="0" y="289289"/>
                    </a:lnTo>
                    <a:cubicBezTo>
                      <a:pt x="0" y="290346"/>
                      <a:pt x="1119" y="291465"/>
                      <a:pt x="2423" y="291465"/>
                    </a:cubicBezTo>
                    <a:cubicBezTo>
                      <a:pt x="3542" y="291465"/>
                      <a:pt x="4598" y="290346"/>
                      <a:pt x="4598" y="289289"/>
                    </a:cubicBezTo>
                    <a:lnTo>
                      <a:pt x="4598" y="4660"/>
                    </a:lnTo>
                    <a:lnTo>
                      <a:pt x="253095" y="4660"/>
                    </a:lnTo>
                    <a:cubicBezTo>
                      <a:pt x="254462" y="4660"/>
                      <a:pt x="255270" y="3542"/>
                      <a:pt x="255270" y="2237"/>
                    </a:cubicBezTo>
                    <a:cubicBezTo>
                      <a:pt x="255270" y="1118"/>
                      <a:pt x="254462" y="62"/>
                      <a:pt x="253095" y="62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563;p18"/>
              <p:cNvSpPr/>
              <p:nvPr/>
            </p:nvSpPr>
            <p:spPr>
              <a:xfrm>
                <a:off x="650875" y="4991735"/>
                <a:ext cx="118745" cy="120650"/>
              </a:xfrm>
              <a:custGeom>
                <a:avLst/>
                <a:gdLst/>
                <a:ahLst/>
                <a:cxnLst/>
                <a:rect l="0" t="0" r="118745" b="120650"/>
                <a:pathLst>
                  <a:path w="118745" h="120650">
                    <a:moveTo>
                      <a:pt x="2480" y="0"/>
                    </a:moveTo>
                    <a:cubicBezTo>
                      <a:pt x="1116" y="0"/>
                      <a:pt x="0" y="1116"/>
                      <a:pt x="0" y="2170"/>
                    </a:cubicBezTo>
                    <a:lnTo>
                      <a:pt x="0" y="118170"/>
                    </a:lnTo>
                    <a:cubicBezTo>
                      <a:pt x="0" y="119534"/>
                      <a:pt x="1116" y="120588"/>
                      <a:pt x="2480" y="120588"/>
                    </a:cubicBezTo>
                    <a:cubicBezTo>
                      <a:pt x="3534" y="120588"/>
                      <a:pt x="4650" y="119534"/>
                      <a:pt x="4650" y="118170"/>
                    </a:cubicBezTo>
                    <a:lnTo>
                      <a:pt x="4650" y="4650"/>
                    </a:lnTo>
                    <a:lnTo>
                      <a:pt x="116512" y="4650"/>
                    </a:lnTo>
                    <a:cubicBezTo>
                      <a:pt x="117628" y="4650"/>
                      <a:pt x="118682" y="3534"/>
                      <a:pt x="118682" y="2170"/>
                    </a:cubicBezTo>
                    <a:cubicBezTo>
                      <a:pt x="118682" y="1116"/>
                      <a:pt x="117628" y="0"/>
                      <a:pt x="11651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564;p18"/>
              <p:cNvSpPr/>
              <p:nvPr/>
            </p:nvSpPr>
            <p:spPr>
              <a:xfrm>
                <a:off x="449580" y="4791075"/>
                <a:ext cx="93980" cy="85725"/>
              </a:xfrm>
              <a:custGeom>
                <a:avLst/>
                <a:gdLst/>
                <a:ahLst/>
                <a:cxnLst/>
                <a:rect l="0" t="0" r="93980" b="85725"/>
                <a:pathLst>
                  <a:path w="93980" h="85725">
                    <a:moveTo>
                      <a:pt x="46897" y="0"/>
                    </a:moveTo>
                    <a:cubicBezTo>
                      <a:pt x="35932" y="0"/>
                      <a:pt x="25028" y="4165"/>
                      <a:pt x="16789" y="12432"/>
                    </a:cubicBezTo>
                    <a:cubicBezTo>
                      <a:pt x="0" y="29279"/>
                      <a:pt x="0" y="56445"/>
                      <a:pt x="16789" y="73292"/>
                    </a:cubicBezTo>
                    <a:cubicBezTo>
                      <a:pt x="25028" y="81559"/>
                      <a:pt x="35932" y="85725"/>
                      <a:pt x="46897" y="85725"/>
                    </a:cubicBezTo>
                    <a:cubicBezTo>
                      <a:pt x="57800" y="85725"/>
                      <a:pt x="68766" y="81559"/>
                      <a:pt x="77191" y="73292"/>
                    </a:cubicBezTo>
                    <a:cubicBezTo>
                      <a:pt x="93980" y="56445"/>
                      <a:pt x="93980" y="29279"/>
                      <a:pt x="77191" y="12432"/>
                    </a:cubicBezTo>
                    <a:cubicBezTo>
                      <a:pt x="68766" y="4165"/>
                      <a:pt x="57800" y="0"/>
                      <a:pt x="46897" y="0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565;p18"/>
              <p:cNvSpPr/>
              <p:nvPr/>
            </p:nvSpPr>
            <p:spPr>
              <a:xfrm>
                <a:off x="509905" y="4851400"/>
                <a:ext cx="94615" cy="86360"/>
              </a:xfrm>
              <a:custGeom>
                <a:avLst/>
                <a:gdLst/>
                <a:ahLst/>
                <a:cxnLst/>
                <a:rect l="0" t="0" r="94615" b="86360"/>
                <a:pathLst>
                  <a:path w="94615" h="86360">
                    <a:moveTo>
                      <a:pt x="47369" y="62"/>
                    </a:moveTo>
                    <a:cubicBezTo>
                      <a:pt x="36399" y="62"/>
                      <a:pt x="25367" y="4249"/>
                      <a:pt x="16953" y="12748"/>
                    </a:cubicBezTo>
                    <a:cubicBezTo>
                      <a:pt x="62" y="29370"/>
                      <a:pt x="62" y="56678"/>
                      <a:pt x="16953" y="73612"/>
                    </a:cubicBezTo>
                    <a:cubicBezTo>
                      <a:pt x="25367" y="82111"/>
                      <a:pt x="36399" y="86360"/>
                      <a:pt x="47369" y="86360"/>
                    </a:cubicBezTo>
                    <a:cubicBezTo>
                      <a:pt x="58402" y="86360"/>
                      <a:pt x="69371" y="82111"/>
                      <a:pt x="77661" y="73612"/>
                    </a:cubicBezTo>
                    <a:cubicBezTo>
                      <a:pt x="94552" y="56678"/>
                      <a:pt x="94552" y="29370"/>
                      <a:pt x="77661" y="12748"/>
                    </a:cubicBezTo>
                    <a:cubicBezTo>
                      <a:pt x="69371" y="4249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566;p18"/>
              <p:cNvSpPr/>
              <p:nvPr/>
            </p:nvSpPr>
            <p:spPr>
              <a:xfrm>
                <a:off x="571500" y="4913630"/>
                <a:ext cx="94615" cy="85090"/>
              </a:xfrm>
              <a:custGeom>
                <a:avLst/>
                <a:gdLst/>
                <a:ahLst/>
                <a:cxnLst/>
                <a:rect l="0" t="0" r="94615" b="85090"/>
                <a:pathLst>
                  <a:path w="94615" h="85090">
                    <a:moveTo>
                      <a:pt x="47369" y="62"/>
                    </a:moveTo>
                    <a:cubicBezTo>
                      <a:pt x="36399" y="62"/>
                      <a:pt x="25367" y="4196"/>
                      <a:pt x="16953" y="12588"/>
                    </a:cubicBezTo>
                    <a:cubicBezTo>
                      <a:pt x="62" y="29001"/>
                      <a:pt x="62" y="55966"/>
                      <a:pt x="16953" y="72687"/>
                    </a:cubicBezTo>
                    <a:cubicBezTo>
                      <a:pt x="25367" y="80956"/>
                      <a:pt x="36399" y="85028"/>
                      <a:pt x="47369" y="85028"/>
                    </a:cubicBezTo>
                    <a:cubicBezTo>
                      <a:pt x="58402" y="85028"/>
                      <a:pt x="69371" y="80956"/>
                      <a:pt x="77661" y="72687"/>
                    </a:cubicBezTo>
                    <a:cubicBezTo>
                      <a:pt x="94552" y="55966"/>
                      <a:pt x="94552" y="29001"/>
                      <a:pt x="77661" y="12588"/>
                    </a:cubicBezTo>
                    <a:cubicBezTo>
                      <a:pt x="69371" y="4196"/>
                      <a:pt x="58402" y="62"/>
                      <a:pt x="47369" y="62"/>
                    </a:cubicBezTo>
                    <a:close/>
                  </a:path>
                </a:pathLst>
              </a:custGeom>
              <a:solidFill>
                <a:srgbClr val="F5EFE5"/>
              </a:solidFill>
              <a:ln>
                <a:noFill/>
              </a:ln>
              <a:effectLst/>
            </p:spPr>
            <p:txBody>
              <a:bodyPr vert="horz" wrap="square" lIns="91440" tIns="91440" rIns="91440" bIns="91440" numCol="1" spcCol="215900" anchor="ctr"/>
              <a:lstStyle/>
              <a:p>
                <a:pPr marL="0" indent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3" name="Google Shape;567;p18"/>
          <p:cNvGrpSpPr/>
          <p:nvPr/>
        </p:nvGrpSpPr>
        <p:grpSpPr>
          <a:xfrm>
            <a:off x="-102870" y="102235"/>
            <a:ext cx="2219960" cy="697865"/>
            <a:chOff x="-102870" y="102235"/>
            <a:chExt cx="2219960" cy="697865"/>
          </a:xfrm>
        </p:grpSpPr>
        <p:sp>
          <p:nvSpPr>
            <p:cNvPr id="110" name="Google Shape;568;p18"/>
            <p:cNvSpPr/>
            <p:nvPr/>
          </p:nvSpPr>
          <p:spPr>
            <a:xfrm>
              <a:off x="1520190" y="102235"/>
              <a:ext cx="596900" cy="697865"/>
            </a:xfrm>
            <a:custGeom>
              <a:avLst/>
              <a:gdLst/>
              <a:ahLst/>
              <a:cxnLst/>
              <a:rect l="0" t="0" r="596900" b="697865"/>
              <a:pathLst>
                <a:path w="596900" h="697865">
                  <a:moveTo>
                    <a:pt x="174512" y="58"/>
                  </a:moveTo>
                  <a:cubicBezTo>
                    <a:pt x="78093" y="58"/>
                    <a:pt x="58" y="78059"/>
                    <a:pt x="58" y="174436"/>
                  </a:cubicBezTo>
                  <a:cubicBezTo>
                    <a:pt x="58" y="270815"/>
                    <a:pt x="78093" y="348815"/>
                    <a:pt x="174512" y="348815"/>
                  </a:cubicBezTo>
                  <a:cubicBezTo>
                    <a:pt x="78093" y="348815"/>
                    <a:pt x="58" y="427108"/>
                    <a:pt x="58" y="523486"/>
                  </a:cubicBezTo>
                  <a:cubicBezTo>
                    <a:pt x="58" y="619864"/>
                    <a:pt x="78093" y="697865"/>
                    <a:pt x="174512" y="697865"/>
                  </a:cubicBezTo>
                  <a:cubicBezTo>
                    <a:pt x="198967" y="697865"/>
                    <a:pt x="222196" y="692731"/>
                    <a:pt x="243383" y="683805"/>
                  </a:cubicBezTo>
                  <a:cubicBezTo>
                    <a:pt x="258908" y="678204"/>
                    <a:pt x="276242" y="668811"/>
                    <a:pt x="294394" y="656560"/>
                  </a:cubicBezTo>
                  <a:lnTo>
                    <a:pt x="189512" y="551678"/>
                  </a:lnTo>
                  <a:cubicBezTo>
                    <a:pt x="178072" y="540288"/>
                    <a:pt x="178072" y="521677"/>
                    <a:pt x="189512" y="509951"/>
                  </a:cubicBezTo>
                  <a:cubicBezTo>
                    <a:pt x="195290" y="504234"/>
                    <a:pt x="202819" y="501375"/>
                    <a:pt x="210348" y="501375"/>
                  </a:cubicBezTo>
                  <a:cubicBezTo>
                    <a:pt x="217935" y="501375"/>
                    <a:pt x="225523" y="504234"/>
                    <a:pt x="231359" y="509951"/>
                  </a:cubicBezTo>
                  <a:lnTo>
                    <a:pt x="342078" y="620670"/>
                  </a:lnTo>
                  <a:cubicBezTo>
                    <a:pt x="375463" y="592794"/>
                    <a:pt x="409898" y="559423"/>
                    <a:pt x="442583" y="525761"/>
                  </a:cubicBezTo>
                  <a:lnTo>
                    <a:pt x="401494" y="484672"/>
                  </a:lnTo>
                  <a:cubicBezTo>
                    <a:pt x="389996" y="473255"/>
                    <a:pt x="389996" y="454644"/>
                    <a:pt x="401494" y="443151"/>
                  </a:cubicBezTo>
                  <a:cubicBezTo>
                    <a:pt x="407388" y="437317"/>
                    <a:pt x="414976" y="434342"/>
                    <a:pt x="422505" y="434342"/>
                  </a:cubicBezTo>
                  <a:cubicBezTo>
                    <a:pt x="430034" y="434342"/>
                    <a:pt x="437563" y="437317"/>
                    <a:pt x="443341" y="443151"/>
                  </a:cubicBezTo>
                  <a:lnTo>
                    <a:pt x="482855" y="482665"/>
                  </a:lnTo>
                  <a:cubicBezTo>
                    <a:pt x="547873" y="411298"/>
                    <a:pt x="596842" y="348815"/>
                    <a:pt x="596842" y="348815"/>
                  </a:cubicBezTo>
                  <a:cubicBezTo>
                    <a:pt x="596842" y="348815"/>
                    <a:pt x="546122" y="284349"/>
                    <a:pt x="479294" y="211424"/>
                  </a:cubicBezTo>
                  <a:lnTo>
                    <a:pt x="433127" y="257591"/>
                  </a:lnTo>
                  <a:cubicBezTo>
                    <a:pt x="427408" y="263172"/>
                    <a:pt x="419879" y="266089"/>
                    <a:pt x="412291" y="266089"/>
                  </a:cubicBezTo>
                  <a:cubicBezTo>
                    <a:pt x="404762" y="266089"/>
                    <a:pt x="397175" y="263172"/>
                    <a:pt x="391280" y="257280"/>
                  </a:cubicBezTo>
                  <a:cubicBezTo>
                    <a:pt x="379840" y="245845"/>
                    <a:pt x="379840" y="227234"/>
                    <a:pt x="391280" y="215741"/>
                  </a:cubicBezTo>
                  <a:lnTo>
                    <a:pt x="438731" y="168290"/>
                  </a:lnTo>
                  <a:cubicBezTo>
                    <a:pt x="409665" y="137974"/>
                    <a:pt x="378790" y="108395"/>
                    <a:pt x="348673" y="82901"/>
                  </a:cubicBezTo>
                  <a:lnTo>
                    <a:pt x="230601" y="200973"/>
                  </a:lnTo>
                  <a:cubicBezTo>
                    <a:pt x="224881" y="206699"/>
                    <a:pt x="217352" y="209557"/>
                    <a:pt x="209823" y="209557"/>
                  </a:cubicBezTo>
                  <a:cubicBezTo>
                    <a:pt x="202293" y="209557"/>
                    <a:pt x="194764" y="206699"/>
                    <a:pt x="189045" y="200923"/>
                  </a:cubicBezTo>
                  <a:cubicBezTo>
                    <a:pt x="177313" y="189197"/>
                    <a:pt x="177313" y="170586"/>
                    <a:pt x="189045" y="159151"/>
                  </a:cubicBezTo>
                  <a:lnTo>
                    <a:pt x="301748" y="46448"/>
                  </a:lnTo>
                  <a:cubicBezTo>
                    <a:pt x="280853" y="31678"/>
                    <a:pt x="261184" y="20419"/>
                    <a:pt x="243383" y="14059"/>
                  </a:cubicBezTo>
                  <a:cubicBezTo>
                    <a:pt x="222196" y="4900"/>
                    <a:pt x="198967" y="58"/>
                    <a:pt x="174512" y="58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569;p18"/>
            <p:cNvSpPr/>
            <p:nvPr/>
          </p:nvSpPr>
          <p:spPr>
            <a:xfrm>
              <a:off x="-102870" y="446405"/>
              <a:ext cx="2146300" cy="9525"/>
            </a:xfrm>
            <a:custGeom>
              <a:avLst/>
              <a:gdLst/>
              <a:ahLst/>
              <a:cxnLst/>
              <a:rect l="0" t="0" r="2146300" b="9525"/>
              <a:pathLst>
                <a:path w="2146300" h="9525">
                  <a:moveTo>
                    <a:pt x="4376" y="61"/>
                  </a:moveTo>
                  <a:cubicBezTo>
                    <a:pt x="1809" y="61"/>
                    <a:pt x="58" y="2226"/>
                    <a:pt x="58" y="4948"/>
                  </a:cubicBezTo>
                  <a:cubicBezTo>
                    <a:pt x="58" y="7360"/>
                    <a:pt x="1809" y="9525"/>
                    <a:pt x="4376" y="9525"/>
                  </a:cubicBezTo>
                  <a:lnTo>
                    <a:pt x="2141983" y="9525"/>
                  </a:lnTo>
                  <a:cubicBezTo>
                    <a:pt x="2144258" y="9525"/>
                    <a:pt x="2146300" y="7360"/>
                    <a:pt x="2146300" y="4948"/>
                  </a:cubicBezTo>
                  <a:cubicBezTo>
                    <a:pt x="2146300" y="2226"/>
                    <a:pt x="2144258" y="61"/>
                    <a:pt x="2141983" y="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570;p18"/>
            <p:cNvSpPr/>
            <p:nvPr/>
          </p:nvSpPr>
          <p:spPr>
            <a:xfrm>
              <a:off x="1711960" y="260985"/>
              <a:ext cx="197485" cy="360680"/>
            </a:xfrm>
            <a:custGeom>
              <a:avLst/>
              <a:gdLst/>
              <a:ahLst/>
              <a:cxnLst/>
              <a:rect l="0" t="0" r="197485" b="360680"/>
              <a:pathLst>
                <a:path w="197485" h="360680">
                  <a:moveTo>
                    <a:pt x="192524" y="0"/>
                  </a:moveTo>
                  <a:cubicBezTo>
                    <a:pt x="191357" y="0"/>
                    <a:pt x="190306" y="467"/>
                    <a:pt x="189548" y="1342"/>
                  </a:cubicBezTo>
                  <a:lnTo>
                    <a:pt x="1809" y="189081"/>
                  </a:lnTo>
                  <a:cubicBezTo>
                    <a:pt x="58" y="190581"/>
                    <a:pt x="58" y="193382"/>
                    <a:pt x="1809" y="195191"/>
                  </a:cubicBezTo>
                  <a:lnTo>
                    <a:pt x="165796" y="359178"/>
                  </a:lnTo>
                  <a:cubicBezTo>
                    <a:pt x="166555" y="360155"/>
                    <a:pt x="167838" y="360680"/>
                    <a:pt x="168889" y="360680"/>
                  </a:cubicBezTo>
                  <a:cubicBezTo>
                    <a:pt x="169881" y="360680"/>
                    <a:pt x="171165" y="360155"/>
                    <a:pt x="171923" y="359163"/>
                  </a:cubicBezTo>
                  <a:cubicBezTo>
                    <a:pt x="173733" y="357587"/>
                    <a:pt x="173733" y="354786"/>
                    <a:pt x="171923" y="353036"/>
                  </a:cubicBezTo>
                  <a:lnTo>
                    <a:pt x="11029" y="192142"/>
                  </a:lnTo>
                  <a:lnTo>
                    <a:pt x="195675" y="7496"/>
                  </a:lnTo>
                  <a:cubicBezTo>
                    <a:pt x="197426" y="5719"/>
                    <a:pt x="197426" y="2918"/>
                    <a:pt x="195675" y="1342"/>
                  </a:cubicBezTo>
                  <a:cubicBezTo>
                    <a:pt x="194742" y="467"/>
                    <a:pt x="193633" y="0"/>
                    <a:pt x="192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571;p18"/>
            <p:cNvSpPr/>
            <p:nvPr/>
          </p:nvSpPr>
          <p:spPr>
            <a:xfrm>
              <a:off x="1918335" y="368300"/>
              <a:ext cx="85725" cy="160020"/>
            </a:xfrm>
            <a:custGeom>
              <a:avLst/>
              <a:gdLst/>
              <a:ahLst/>
              <a:cxnLst/>
              <a:rect l="0" t="0" r="85725" b="160020"/>
              <a:pathLst>
                <a:path w="85725" h="160020">
                  <a:moveTo>
                    <a:pt x="80768" y="0"/>
                  </a:moveTo>
                  <a:cubicBezTo>
                    <a:pt x="79601" y="0"/>
                    <a:pt x="78552" y="410"/>
                    <a:pt x="77793" y="1171"/>
                  </a:cubicBezTo>
                  <a:lnTo>
                    <a:pt x="1574" y="77390"/>
                  </a:lnTo>
                  <a:cubicBezTo>
                    <a:pt x="58" y="79191"/>
                    <a:pt x="58" y="82000"/>
                    <a:pt x="1574" y="83814"/>
                  </a:cubicBezTo>
                  <a:lnTo>
                    <a:pt x="76511" y="158751"/>
                  </a:lnTo>
                  <a:cubicBezTo>
                    <a:pt x="77269" y="159786"/>
                    <a:pt x="78552" y="160020"/>
                    <a:pt x="79543" y="160020"/>
                  </a:cubicBezTo>
                  <a:cubicBezTo>
                    <a:pt x="80593" y="160020"/>
                    <a:pt x="81876" y="159786"/>
                    <a:pt x="82634" y="158732"/>
                  </a:cubicBezTo>
                  <a:cubicBezTo>
                    <a:pt x="84383" y="156918"/>
                    <a:pt x="84383" y="154109"/>
                    <a:pt x="82634" y="152587"/>
                  </a:cubicBezTo>
                  <a:lnTo>
                    <a:pt x="11021" y="80974"/>
                  </a:lnTo>
                  <a:lnTo>
                    <a:pt x="83917" y="8078"/>
                  </a:lnTo>
                  <a:cubicBezTo>
                    <a:pt x="85666" y="5794"/>
                    <a:pt x="85666" y="2985"/>
                    <a:pt x="83917" y="1171"/>
                  </a:cubicBezTo>
                  <a:cubicBezTo>
                    <a:pt x="82984" y="410"/>
                    <a:pt x="81876" y="0"/>
                    <a:pt x="807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572;p18"/>
            <p:cNvSpPr/>
            <p:nvPr/>
          </p:nvSpPr>
          <p:spPr>
            <a:xfrm>
              <a:off x="167640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515" y="79375"/>
                    <a:pt x="79375" y="61749"/>
                    <a:pt x="79375" y="39862"/>
                  </a:cubicBezTo>
                  <a:cubicBezTo>
                    <a:pt x="79375" y="17917"/>
                    <a:pt x="61515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573;p18"/>
            <p:cNvSpPr/>
            <p:nvPr/>
          </p:nvSpPr>
          <p:spPr>
            <a:xfrm>
              <a:off x="175514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574;p18"/>
            <p:cNvSpPr/>
            <p:nvPr/>
          </p:nvSpPr>
          <p:spPr>
            <a:xfrm>
              <a:off x="1835785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804" y="58"/>
                  </a:moveTo>
                  <a:cubicBezTo>
                    <a:pt x="17917" y="58"/>
                    <a:pt x="58" y="17917"/>
                    <a:pt x="58" y="39862"/>
                  </a:cubicBezTo>
                  <a:cubicBezTo>
                    <a:pt x="58" y="61749"/>
                    <a:pt x="17917" y="79375"/>
                    <a:pt x="39804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80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76;p19"/>
          <p:cNvSpPr/>
          <p:nvPr/>
        </p:nvSpPr>
        <p:spPr>
          <a:xfrm rot="10800000" flipH="1">
            <a:off x="1270" y="0"/>
            <a:ext cx="1670050" cy="1924685"/>
          </a:xfrm>
          <a:custGeom>
            <a:avLst/>
            <a:gdLst/>
            <a:ahLst/>
            <a:cxnLst/>
            <a:rect l="0" t="0" r="1670050" b="1924685"/>
            <a:pathLst>
              <a:path w="1670050" h="1924685">
                <a:moveTo>
                  <a:pt x="0" y="59"/>
                </a:moveTo>
                <a:lnTo>
                  <a:pt x="0" y="1924685"/>
                </a:lnTo>
                <a:lnTo>
                  <a:pt x="1669992" y="1924685"/>
                </a:lnTo>
                <a:lnTo>
                  <a:pt x="1669992" y="59"/>
                </a:lnTo>
                <a:close/>
              </a:path>
            </a:pathLst>
          </a:custGeom>
          <a:solidFill>
            <a:srgbClr val="FCBBCA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577;p19"/>
          <p:cNvSpPr/>
          <p:nvPr/>
        </p:nvSpPr>
        <p:spPr>
          <a:xfrm flipH="1">
            <a:off x="0" y="1924685"/>
            <a:ext cx="1673225" cy="1673225"/>
          </a:xfrm>
          <a:custGeom>
            <a:avLst/>
            <a:gdLst/>
            <a:ahLst/>
            <a:cxnLst/>
            <a:rect l="0" t="0" r="1673225" b="1673225"/>
            <a:pathLst>
              <a:path w="1673225" h="1673225">
                <a:moveTo>
                  <a:pt x="58" y="0"/>
                </a:moveTo>
                <a:lnTo>
                  <a:pt x="58" y="1673225"/>
                </a:lnTo>
                <a:lnTo>
                  <a:pt x="1673166" y="1673225"/>
                </a:lnTo>
                <a:cubicBezTo>
                  <a:pt x="1673166" y="749120"/>
                  <a:pt x="924072" y="0"/>
                  <a:pt x="58" y="0"/>
                </a:cubicBez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578;p19"/>
          <p:cNvGrpSpPr/>
          <p:nvPr/>
        </p:nvGrpSpPr>
        <p:grpSpPr>
          <a:xfrm flipH="1">
            <a:off x="363855" y="342900"/>
            <a:ext cx="793750" cy="1581785"/>
            <a:chOff x="363855" y="342900"/>
            <a:chExt cx="793750" cy="1581785"/>
          </a:xfrm>
        </p:grpSpPr>
        <p:sp>
          <p:nvSpPr>
            <p:cNvPr id="11" name="Google Shape;579;p19"/>
            <p:cNvSpPr/>
            <p:nvPr/>
          </p:nvSpPr>
          <p:spPr>
            <a:xfrm>
              <a:off x="363855" y="342900"/>
              <a:ext cx="793750" cy="771525"/>
            </a:xfrm>
            <a:custGeom>
              <a:avLst/>
              <a:gdLst/>
              <a:ahLst/>
              <a:cxnLst/>
              <a:rect l="0" t="0" r="793750" b="771525"/>
              <a:pathLst>
                <a:path w="793750" h="771525">
                  <a:moveTo>
                    <a:pt x="358513" y="0"/>
                  </a:moveTo>
                  <a:cubicBezTo>
                    <a:pt x="346597" y="0"/>
                    <a:pt x="334680" y="127"/>
                    <a:pt x="322764" y="318"/>
                  </a:cubicBezTo>
                  <a:lnTo>
                    <a:pt x="322764" y="84677"/>
                  </a:lnTo>
                  <a:cubicBezTo>
                    <a:pt x="322764" y="105257"/>
                    <a:pt x="306068" y="121695"/>
                    <a:pt x="285485" y="121695"/>
                  </a:cubicBezTo>
                  <a:cubicBezTo>
                    <a:pt x="265157" y="121695"/>
                    <a:pt x="248461" y="105257"/>
                    <a:pt x="248461" y="84677"/>
                  </a:cubicBezTo>
                  <a:lnTo>
                    <a:pt x="248461" y="2548"/>
                  </a:lnTo>
                  <a:cubicBezTo>
                    <a:pt x="123944" y="8091"/>
                    <a:pt x="21220" y="20643"/>
                    <a:pt x="21220" y="20643"/>
                  </a:cubicBezTo>
                  <a:cubicBezTo>
                    <a:pt x="21220" y="20643"/>
                    <a:pt x="9240" y="119465"/>
                    <a:pt x="3632" y="240906"/>
                  </a:cubicBezTo>
                  <a:lnTo>
                    <a:pt x="74111" y="240906"/>
                  </a:lnTo>
                  <a:cubicBezTo>
                    <a:pt x="94439" y="240906"/>
                    <a:pt x="111135" y="257599"/>
                    <a:pt x="111135" y="277924"/>
                  </a:cubicBezTo>
                  <a:cubicBezTo>
                    <a:pt x="111135" y="298504"/>
                    <a:pt x="94439" y="315198"/>
                    <a:pt x="74111" y="315198"/>
                  </a:cubicBezTo>
                  <a:lnTo>
                    <a:pt x="1147" y="315198"/>
                  </a:lnTo>
                  <a:cubicBezTo>
                    <a:pt x="64" y="374261"/>
                    <a:pt x="1147" y="434663"/>
                    <a:pt x="6181" y="489266"/>
                  </a:cubicBezTo>
                  <a:lnTo>
                    <a:pt x="203026" y="489266"/>
                  </a:lnTo>
                  <a:cubicBezTo>
                    <a:pt x="223672" y="489266"/>
                    <a:pt x="240368" y="505960"/>
                    <a:pt x="240368" y="526540"/>
                  </a:cubicBezTo>
                  <a:cubicBezTo>
                    <a:pt x="240368" y="546865"/>
                    <a:pt x="223672" y="563622"/>
                    <a:pt x="203026" y="563622"/>
                  </a:cubicBezTo>
                  <a:lnTo>
                    <a:pt x="16441" y="563622"/>
                  </a:lnTo>
                  <a:cubicBezTo>
                    <a:pt x="21730" y="590574"/>
                    <a:pt x="28740" y="614276"/>
                    <a:pt x="37661" y="633199"/>
                  </a:cubicBezTo>
                  <a:cubicBezTo>
                    <a:pt x="48494" y="660214"/>
                    <a:pt x="64616" y="685254"/>
                    <a:pt x="86346" y="706981"/>
                  </a:cubicBezTo>
                  <a:cubicBezTo>
                    <a:pt x="129233" y="749989"/>
                    <a:pt x="185501" y="771525"/>
                    <a:pt x="241770" y="771525"/>
                  </a:cubicBezTo>
                  <a:cubicBezTo>
                    <a:pt x="298039" y="771525"/>
                    <a:pt x="354243" y="749989"/>
                    <a:pt x="397130" y="706981"/>
                  </a:cubicBezTo>
                  <a:cubicBezTo>
                    <a:pt x="482903" y="621221"/>
                    <a:pt x="482903" y="482322"/>
                    <a:pt x="397130" y="396561"/>
                  </a:cubicBezTo>
                  <a:cubicBezTo>
                    <a:pt x="440016" y="439442"/>
                    <a:pt x="496285" y="460849"/>
                    <a:pt x="552553" y="460849"/>
                  </a:cubicBezTo>
                  <a:cubicBezTo>
                    <a:pt x="608822" y="460849"/>
                    <a:pt x="665027" y="439378"/>
                    <a:pt x="707913" y="396498"/>
                  </a:cubicBezTo>
                  <a:cubicBezTo>
                    <a:pt x="793686" y="310738"/>
                    <a:pt x="793686" y="171519"/>
                    <a:pt x="707913" y="85760"/>
                  </a:cubicBezTo>
                  <a:cubicBezTo>
                    <a:pt x="686183" y="64097"/>
                    <a:pt x="660885" y="47658"/>
                    <a:pt x="634121" y="37082"/>
                  </a:cubicBezTo>
                  <a:cubicBezTo>
                    <a:pt x="612391" y="26760"/>
                    <a:pt x="584862" y="19241"/>
                    <a:pt x="553382" y="13698"/>
                  </a:cubicBezTo>
                  <a:lnTo>
                    <a:pt x="553382" y="214400"/>
                  </a:lnTo>
                  <a:cubicBezTo>
                    <a:pt x="553382" y="235044"/>
                    <a:pt x="536686" y="251737"/>
                    <a:pt x="516039" y="251737"/>
                  </a:cubicBezTo>
                  <a:cubicBezTo>
                    <a:pt x="495711" y="251737"/>
                    <a:pt x="479016" y="235044"/>
                    <a:pt x="479016" y="214400"/>
                  </a:cubicBezTo>
                  <a:lnTo>
                    <a:pt x="479016" y="4460"/>
                  </a:lnTo>
                  <a:cubicBezTo>
                    <a:pt x="440590" y="1274"/>
                    <a:pt x="399679" y="0"/>
                    <a:pt x="358513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80;p19"/>
            <p:cNvSpPr/>
            <p:nvPr/>
          </p:nvSpPr>
          <p:spPr>
            <a:xfrm>
              <a:off x="450850" y="429260"/>
              <a:ext cx="700405" cy="1495425"/>
            </a:xfrm>
            <a:custGeom>
              <a:avLst/>
              <a:gdLst/>
              <a:ahLst/>
              <a:cxnLst/>
              <a:rect l="0" t="0" r="700405" b="1495425"/>
              <a:pathLst>
                <a:path w="700405" h="1495425">
                  <a:moveTo>
                    <a:pt x="6693" y="0"/>
                  </a:moveTo>
                  <a:lnTo>
                    <a:pt x="0" y="6693"/>
                  </a:lnTo>
                  <a:lnTo>
                    <a:pt x="487548" y="494241"/>
                  </a:lnTo>
                  <a:cubicBezTo>
                    <a:pt x="618743" y="624829"/>
                    <a:pt x="690906" y="799075"/>
                    <a:pt x="690906" y="984148"/>
                  </a:cubicBezTo>
                  <a:lnTo>
                    <a:pt x="690906" y="1495425"/>
                  </a:lnTo>
                  <a:lnTo>
                    <a:pt x="700405" y="1495425"/>
                  </a:lnTo>
                  <a:lnTo>
                    <a:pt x="700405" y="984148"/>
                  </a:lnTo>
                  <a:cubicBezTo>
                    <a:pt x="700405" y="796528"/>
                    <a:pt x="627094" y="619797"/>
                    <a:pt x="494242" y="487329"/>
                  </a:cubicBezTo>
                  <a:lnTo>
                    <a:pt x="6693" y="-2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81;p19"/>
            <p:cNvSpPr/>
            <p:nvPr/>
          </p:nvSpPr>
          <p:spPr>
            <a:xfrm>
              <a:off x="442595" y="382270"/>
              <a:ext cx="301625" cy="343535"/>
            </a:xfrm>
            <a:custGeom>
              <a:avLst/>
              <a:gdLst/>
              <a:ahLst/>
              <a:cxnLst/>
              <a:rect l="0" t="0" r="301625" b="343535"/>
              <a:pathLst>
                <a:path w="301625" h="343535">
                  <a:moveTo>
                    <a:pt x="296846" y="63"/>
                  </a:moveTo>
                  <a:cubicBezTo>
                    <a:pt x="294297" y="63"/>
                    <a:pt x="292067" y="2291"/>
                    <a:pt x="292067" y="4773"/>
                  </a:cubicBezTo>
                  <a:lnTo>
                    <a:pt x="292067" y="333797"/>
                  </a:lnTo>
                  <a:lnTo>
                    <a:pt x="4778" y="333797"/>
                  </a:lnTo>
                  <a:cubicBezTo>
                    <a:pt x="2230" y="333797"/>
                    <a:pt x="0" y="336025"/>
                    <a:pt x="0" y="338507"/>
                  </a:cubicBezTo>
                  <a:cubicBezTo>
                    <a:pt x="0" y="341307"/>
                    <a:pt x="2230" y="343216"/>
                    <a:pt x="4778" y="343216"/>
                  </a:cubicBezTo>
                  <a:lnTo>
                    <a:pt x="296846" y="343216"/>
                  </a:lnTo>
                  <a:lnTo>
                    <a:pt x="296846" y="343535"/>
                  </a:lnTo>
                  <a:cubicBezTo>
                    <a:pt x="299586" y="343535"/>
                    <a:pt x="301561" y="341307"/>
                    <a:pt x="301561" y="338507"/>
                  </a:cubicBezTo>
                  <a:lnTo>
                    <a:pt x="301561" y="4773"/>
                  </a:lnTo>
                  <a:cubicBezTo>
                    <a:pt x="301561" y="2291"/>
                    <a:pt x="299586" y="63"/>
                    <a:pt x="296846" y="6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582;p19"/>
            <p:cNvSpPr/>
            <p:nvPr/>
          </p:nvSpPr>
          <p:spPr>
            <a:xfrm>
              <a:off x="422275" y="393700"/>
              <a:ext cx="142240" cy="145415"/>
            </a:xfrm>
            <a:custGeom>
              <a:avLst/>
              <a:gdLst/>
              <a:ahLst/>
              <a:cxnLst/>
              <a:rect l="0" t="0" r="142240" b="145415"/>
              <a:pathLst>
                <a:path w="142240" h="145415">
                  <a:moveTo>
                    <a:pt x="137475" y="0"/>
                  </a:moveTo>
                  <a:cubicBezTo>
                    <a:pt x="134998" y="0"/>
                    <a:pt x="132774" y="2235"/>
                    <a:pt x="132774" y="4725"/>
                  </a:cubicBezTo>
                  <a:lnTo>
                    <a:pt x="132774" y="135644"/>
                  </a:lnTo>
                  <a:lnTo>
                    <a:pt x="4765" y="135644"/>
                  </a:lnTo>
                  <a:cubicBezTo>
                    <a:pt x="2287" y="135644"/>
                    <a:pt x="64" y="137879"/>
                    <a:pt x="64" y="140689"/>
                  </a:cubicBezTo>
                  <a:cubicBezTo>
                    <a:pt x="64" y="143179"/>
                    <a:pt x="1969" y="145415"/>
                    <a:pt x="4765" y="145415"/>
                  </a:cubicBezTo>
                  <a:lnTo>
                    <a:pt x="137475" y="145415"/>
                  </a:lnTo>
                  <a:cubicBezTo>
                    <a:pt x="140271" y="145415"/>
                    <a:pt x="142176" y="143179"/>
                    <a:pt x="142176" y="140689"/>
                  </a:cubicBezTo>
                  <a:lnTo>
                    <a:pt x="142176" y="4725"/>
                  </a:lnTo>
                  <a:cubicBezTo>
                    <a:pt x="142176" y="2235"/>
                    <a:pt x="140271" y="0"/>
                    <a:pt x="13747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583;p19"/>
            <p:cNvSpPr/>
            <p:nvPr/>
          </p:nvSpPr>
          <p:spPr>
            <a:xfrm>
              <a:off x="687705" y="670560"/>
              <a:ext cx="109855" cy="99695"/>
            </a:xfrm>
            <a:custGeom>
              <a:avLst/>
              <a:gdLst/>
              <a:ahLst/>
              <a:cxnLst/>
              <a:rect l="0" t="0" r="109855" b="99695"/>
              <a:pathLst>
                <a:path w="109855" h="99695">
                  <a:moveTo>
                    <a:pt x="54895" y="63"/>
                  </a:moveTo>
                  <a:cubicBezTo>
                    <a:pt x="42080" y="63"/>
                    <a:pt x="29264" y="4889"/>
                    <a:pt x="19509" y="14605"/>
                  </a:cubicBezTo>
                  <a:cubicBezTo>
                    <a:pt x="63" y="34353"/>
                    <a:pt x="63" y="65659"/>
                    <a:pt x="19509" y="85090"/>
                  </a:cubicBezTo>
                  <a:cubicBezTo>
                    <a:pt x="29264" y="94805"/>
                    <a:pt x="42080" y="99695"/>
                    <a:pt x="54895" y="99695"/>
                  </a:cubicBezTo>
                  <a:cubicBezTo>
                    <a:pt x="67774" y="99695"/>
                    <a:pt x="80590" y="94805"/>
                    <a:pt x="90281" y="85090"/>
                  </a:cubicBezTo>
                  <a:cubicBezTo>
                    <a:pt x="109791" y="65659"/>
                    <a:pt x="109791" y="34036"/>
                    <a:pt x="90281" y="14605"/>
                  </a:cubicBezTo>
                  <a:cubicBezTo>
                    <a:pt x="80590" y="4889"/>
                    <a:pt x="67774" y="63"/>
                    <a:pt x="54895" y="63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584;p19"/>
            <p:cNvSpPr/>
            <p:nvPr/>
          </p:nvSpPr>
          <p:spPr>
            <a:xfrm>
              <a:off x="616585" y="599440"/>
              <a:ext cx="109855" cy="100330"/>
            </a:xfrm>
            <a:custGeom>
              <a:avLst/>
              <a:gdLst/>
              <a:ahLst/>
              <a:cxnLst/>
              <a:rect l="0" t="0" r="109855" b="100330"/>
              <a:pathLst>
                <a:path w="109855" h="100330">
                  <a:moveTo>
                    <a:pt x="54895" y="64"/>
                  </a:moveTo>
                  <a:cubicBezTo>
                    <a:pt x="42080" y="64"/>
                    <a:pt x="29264" y="5042"/>
                    <a:pt x="19509" y="14935"/>
                  </a:cubicBezTo>
                  <a:cubicBezTo>
                    <a:pt x="63" y="34465"/>
                    <a:pt x="63" y="65929"/>
                    <a:pt x="19509" y="85459"/>
                  </a:cubicBezTo>
                  <a:cubicBezTo>
                    <a:pt x="29456" y="95352"/>
                    <a:pt x="42271" y="100330"/>
                    <a:pt x="55023" y="100330"/>
                  </a:cubicBezTo>
                  <a:cubicBezTo>
                    <a:pt x="67838" y="100330"/>
                    <a:pt x="80590" y="95352"/>
                    <a:pt x="90281" y="85459"/>
                  </a:cubicBezTo>
                  <a:cubicBezTo>
                    <a:pt x="109791" y="65929"/>
                    <a:pt x="109791" y="34465"/>
                    <a:pt x="90281" y="14935"/>
                  </a:cubicBezTo>
                  <a:cubicBezTo>
                    <a:pt x="80590" y="5042"/>
                    <a:pt x="67774" y="64"/>
                    <a:pt x="54895" y="64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585;p19"/>
            <p:cNvSpPr/>
            <p:nvPr/>
          </p:nvSpPr>
          <p:spPr>
            <a:xfrm>
              <a:off x="545465" y="528320"/>
              <a:ext cx="109220" cy="99695"/>
            </a:xfrm>
            <a:custGeom>
              <a:avLst/>
              <a:gdLst/>
              <a:ahLst/>
              <a:cxnLst/>
              <a:rect l="0" t="0" r="109220" b="99695"/>
              <a:pathLst>
                <a:path w="109220" h="99695">
                  <a:moveTo>
                    <a:pt x="54452" y="63"/>
                  </a:moveTo>
                  <a:cubicBezTo>
                    <a:pt x="41774" y="63"/>
                    <a:pt x="29096" y="4889"/>
                    <a:pt x="19397" y="14605"/>
                  </a:cubicBezTo>
                  <a:cubicBezTo>
                    <a:pt x="0" y="34036"/>
                    <a:pt x="0" y="65659"/>
                    <a:pt x="19397" y="85090"/>
                  </a:cubicBezTo>
                  <a:cubicBezTo>
                    <a:pt x="29096" y="94805"/>
                    <a:pt x="41774" y="99695"/>
                    <a:pt x="54452" y="99695"/>
                  </a:cubicBezTo>
                  <a:cubicBezTo>
                    <a:pt x="67129" y="99695"/>
                    <a:pt x="79807" y="94805"/>
                    <a:pt x="89506" y="85090"/>
                  </a:cubicBezTo>
                  <a:cubicBezTo>
                    <a:pt x="109157" y="65659"/>
                    <a:pt x="109157" y="34036"/>
                    <a:pt x="89506" y="14605"/>
                  </a:cubicBezTo>
                  <a:cubicBezTo>
                    <a:pt x="79807" y="4889"/>
                    <a:pt x="67129" y="63"/>
                    <a:pt x="54452" y="63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586;p19"/>
          <p:cNvGrpSpPr/>
          <p:nvPr/>
        </p:nvGrpSpPr>
        <p:grpSpPr>
          <a:xfrm flipH="1">
            <a:off x="442595" y="1310005"/>
            <a:ext cx="793750" cy="1833245"/>
            <a:chOff x="442595" y="1310005"/>
            <a:chExt cx="793750" cy="1833245"/>
          </a:xfrm>
        </p:grpSpPr>
        <p:sp>
          <p:nvSpPr>
            <p:cNvPr id="19" name="Google Shape;587;p19"/>
            <p:cNvSpPr/>
            <p:nvPr/>
          </p:nvSpPr>
          <p:spPr>
            <a:xfrm>
              <a:off x="442595" y="1310005"/>
              <a:ext cx="793750" cy="771525"/>
            </a:xfrm>
            <a:custGeom>
              <a:avLst/>
              <a:gdLst/>
              <a:ahLst/>
              <a:cxnLst/>
              <a:rect l="0" t="0" r="793750" b="771525"/>
              <a:pathLst>
                <a:path w="793750" h="771525">
                  <a:moveTo>
                    <a:pt x="355419" y="0"/>
                  </a:moveTo>
                  <a:cubicBezTo>
                    <a:pt x="344585" y="0"/>
                    <a:pt x="333687" y="127"/>
                    <a:pt x="322790" y="254"/>
                  </a:cubicBezTo>
                  <a:lnTo>
                    <a:pt x="322790" y="84925"/>
                  </a:lnTo>
                  <a:cubicBezTo>
                    <a:pt x="322790" y="105248"/>
                    <a:pt x="306092" y="121940"/>
                    <a:pt x="285763" y="121940"/>
                  </a:cubicBezTo>
                  <a:cubicBezTo>
                    <a:pt x="265178" y="121940"/>
                    <a:pt x="248417" y="105248"/>
                    <a:pt x="248417" y="84925"/>
                  </a:cubicBezTo>
                  <a:lnTo>
                    <a:pt x="248417" y="2803"/>
                  </a:lnTo>
                  <a:cubicBezTo>
                    <a:pt x="123954" y="8091"/>
                    <a:pt x="21477" y="20578"/>
                    <a:pt x="21477" y="20578"/>
                  </a:cubicBezTo>
                  <a:cubicBezTo>
                    <a:pt x="21477" y="20578"/>
                    <a:pt x="9177" y="119710"/>
                    <a:pt x="3633" y="241141"/>
                  </a:cubicBezTo>
                  <a:lnTo>
                    <a:pt x="74117" y="241141"/>
                  </a:lnTo>
                  <a:cubicBezTo>
                    <a:pt x="94702" y="241141"/>
                    <a:pt x="111144" y="257514"/>
                    <a:pt x="111144" y="278156"/>
                  </a:cubicBezTo>
                  <a:cubicBezTo>
                    <a:pt x="111144" y="298734"/>
                    <a:pt x="94702" y="315172"/>
                    <a:pt x="74117" y="315172"/>
                  </a:cubicBezTo>
                  <a:lnTo>
                    <a:pt x="1147" y="315172"/>
                  </a:lnTo>
                  <a:cubicBezTo>
                    <a:pt x="0" y="374167"/>
                    <a:pt x="1147" y="434881"/>
                    <a:pt x="6118" y="489481"/>
                  </a:cubicBezTo>
                  <a:lnTo>
                    <a:pt x="203297" y="489481"/>
                  </a:lnTo>
                  <a:cubicBezTo>
                    <a:pt x="223627" y="489481"/>
                    <a:pt x="240387" y="505855"/>
                    <a:pt x="240387" y="526497"/>
                  </a:cubicBezTo>
                  <a:cubicBezTo>
                    <a:pt x="240387" y="547075"/>
                    <a:pt x="223945" y="563512"/>
                    <a:pt x="203297" y="563512"/>
                  </a:cubicBezTo>
                  <a:lnTo>
                    <a:pt x="16442" y="563512"/>
                  </a:lnTo>
                  <a:lnTo>
                    <a:pt x="16442" y="563767"/>
                  </a:lnTo>
                  <a:cubicBezTo>
                    <a:pt x="21732" y="590780"/>
                    <a:pt x="28678" y="614480"/>
                    <a:pt x="37919" y="633402"/>
                  </a:cubicBezTo>
                  <a:cubicBezTo>
                    <a:pt x="48498" y="660415"/>
                    <a:pt x="64622" y="685453"/>
                    <a:pt x="86353" y="707178"/>
                  </a:cubicBezTo>
                  <a:cubicBezTo>
                    <a:pt x="129371" y="750054"/>
                    <a:pt x="185644" y="771525"/>
                    <a:pt x="241853" y="771525"/>
                  </a:cubicBezTo>
                  <a:cubicBezTo>
                    <a:pt x="298063" y="771525"/>
                    <a:pt x="354272" y="750054"/>
                    <a:pt x="397162" y="707178"/>
                  </a:cubicBezTo>
                  <a:cubicBezTo>
                    <a:pt x="482942" y="621424"/>
                    <a:pt x="482942" y="482219"/>
                    <a:pt x="397162" y="396465"/>
                  </a:cubicBezTo>
                  <a:cubicBezTo>
                    <a:pt x="440052" y="439342"/>
                    <a:pt x="496325" y="460812"/>
                    <a:pt x="552534" y="460812"/>
                  </a:cubicBezTo>
                  <a:cubicBezTo>
                    <a:pt x="608807" y="460812"/>
                    <a:pt x="665080" y="439342"/>
                    <a:pt x="707970" y="396465"/>
                  </a:cubicBezTo>
                  <a:cubicBezTo>
                    <a:pt x="793750" y="310712"/>
                    <a:pt x="793750" y="171761"/>
                    <a:pt x="707970" y="85753"/>
                  </a:cubicBezTo>
                  <a:cubicBezTo>
                    <a:pt x="686238" y="64028"/>
                    <a:pt x="661193" y="47909"/>
                    <a:pt x="634172" y="37333"/>
                  </a:cubicBezTo>
                  <a:cubicBezTo>
                    <a:pt x="612695" y="27012"/>
                    <a:pt x="584845" y="19495"/>
                    <a:pt x="553426" y="13633"/>
                  </a:cubicBezTo>
                  <a:lnTo>
                    <a:pt x="553426" y="214638"/>
                  </a:lnTo>
                  <a:cubicBezTo>
                    <a:pt x="553426" y="235280"/>
                    <a:pt x="536665" y="251716"/>
                    <a:pt x="516336" y="251716"/>
                  </a:cubicBezTo>
                  <a:cubicBezTo>
                    <a:pt x="495751" y="251716"/>
                    <a:pt x="479054" y="235280"/>
                    <a:pt x="479054" y="214638"/>
                  </a:cubicBezTo>
                  <a:lnTo>
                    <a:pt x="479054" y="4459"/>
                  </a:lnTo>
                  <a:cubicBezTo>
                    <a:pt x="439669" y="1337"/>
                    <a:pt x="397608" y="0"/>
                    <a:pt x="355419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88;p19"/>
            <p:cNvSpPr/>
            <p:nvPr/>
          </p:nvSpPr>
          <p:spPr>
            <a:xfrm>
              <a:off x="529590" y="1396365"/>
              <a:ext cx="700405" cy="1746885"/>
            </a:xfrm>
            <a:custGeom>
              <a:avLst/>
              <a:gdLst/>
              <a:ahLst/>
              <a:cxnLst/>
              <a:rect l="0" t="0" r="700405" b="1746885"/>
              <a:pathLst>
                <a:path w="700405" h="1746885">
                  <a:moveTo>
                    <a:pt x="6948" y="0"/>
                  </a:moveTo>
                  <a:lnTo>
                    <a:pt x="0" y="6688"/>
                  </a:lnTo>
                  <a:lnTo>
                    <a:pt x="487548" y="494236"/>
                  </a:lnTo>
                  <a:cubicBezTo>
                    <a:pt x="618743" y="624974"/>
                    <a:pt x="690906" y="798943"/>
                    <a:pt x="690906" y="984059"/>
                  </a:cubicBezTo>
                  <a:lnTo>
                    <a:pt x="690906" y="1746821"/>
                  </a:lnTo>
                  <a:lnTo>
                    <a:pt x="700341" y="1746821"/>
                  </a:lnTo>
                  <a:lnTo>
                    <a:pt x="700341" y="984059"/>
                  </a:lnTo>
                  <a:cubicBezTo>
                    <a:pt x="700341" y="796459"/>
                    <a:pt x="627349" y="619942"/>
                    <a:pt x="494497" y="487188"/>
                  </a:cubicBezTo>
                  <a:lnTo>
                    <a:pt x="6948" y="-36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89;p19"/>
            <p:cNvSpPr/>
            <p:nvPr/>
          </p:nvSpPr>
          <p:spPr>
            <a:xfrm>
              <a:off x="521970" y="1349375"/>
              <a:ext cx="301625" cy="343535"/>
            </a:xfrm>
            <a:custGeom>
              <a:avLst/>
              <a:gdLst/>
              <a:ahLst/>
              <a:cxnLst/>
              <a:rect l="0" t="0" r="301625" b="343535"/>
              <a:pathLst>
                <a:path w="301625" h="343535">
                  <a:moveTo>
                    <a:pt x="296846" y="63"/>
                  </a:moveTo>
                  <a:cubicBezTo>
                    <a:pt x="294042" y="63"/>
                    <a:pt x="292067" y="1974"/>
                    <a:pt x="292067" y="4776"/>
                  </a:cubicBezTo>
                  <a:lnTo>
                    <a:pt x="292067" y="334045"/>
                  </a:lnTo>
                  <a:lnTo>
                    <a:pt x="4778" y="334045"/>
                  </a:lnTo>
                  <a:cubicBezTo>
                    <a:pt x="2230" y="334045"/>
                    <a:pt x="0" y="335956"/>
                    <a:pt x="0" y="338758"/>
                  </a:cubicBezTo>
                  <a:cubicBezTo>
                    <a:pt x="0" y="341242"/>
                    <a:pt x="1975" y="343471"/>
                    <a:pt x="4778" y="343471"/>
                  </a:cubicBezTo>
                  <a:lnTo>
                    <a:pt x="296846" y="343471"/>
                  </a:lnTo>
                  <a:cubicBezTo>
                    <a:pt x="299331" y="343471"/>
                    <a:pt x="301561" y="341242"/>
                    <a:pt x="301561" y="338758"/>
                  </a:cubicBezTo>
                  <a:lnTo>
                    <a:pt x="301561" y="4776"/>
                  </a:lnTo>
                  <a:cubicBezTo>
                    <a:pt x="301561" y="1974"/>
                    <a:pt x="299331" y="63"/>
                    <a:pt x="296846" y="6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90;p19"/>
            <p:cNvSpPr/>
            <p:nvPr/>
          </p:nvSpPr>
          <p:spPr>
            <a:xfrm>
              <a:off x="501015" y="1361440"/>
              <a:ext cx="142875" cy="144780"/>
            </a:xfrm>
            <a:custGeom>
              <a:avLst/>
              <a:gdLst/>
              <a:ahLst/>
              <a:cxnLst/>
              <a:rect l="0" t="0" r="142875" b="144780"/>
              <a:pathLst>
                <a:path w="142875" h="144780">
                  <a:moveTo>
                    <a:pt x="138097" y="0"/>
                  </a:moveTo>
                  <a:cubicBezTo>
                    <a:pt x="135294" y="0"/>
                    <a:pt x="133065" y="1975"/>
                    <a:pt x="133065" y="4713"/>
                  </a:cubicBezTo>
                  <a:lnTo>
                    <a:pt x="133065" y="135289"/>
                  </a:lnTo>
                  <a:lnTo>
                    <a:pt x="4777" y="135289"/>
                  </a:lnTo>
                  <a:cubicBezTo>
                    <a:pt x="2293" y="135289"/>
                    <a:pt x="63" y="137519"/>
                    <a:pt x="63" y="140003"/>
                  </a:cubicBezTo>
                  <a:cubicBezTo>
                    <a:pt x="63" y="142551"/>
                    <a:pt x="2293" y="144780"/>
                    <a:pt x="4777" y="144780"/>
                  </a:cubicBezTo>
                  <a:lnTo>
                    <a:pt x="138097" y="144780"/>
                  </a:lnTo>
                  <a:cubicBezTo>
                    <a:pt x="140581" y="144780"/>
                    <a:pt x="142811" y="142805"/>
                    <a:pt x="142811" y="140003"/>
                  </a:cubicBezTo>
                  <a:lnTo>
                    <a:pt x="142811" y="4713"/>
                  </a:lnTo>
                  <a:cubicBezTo>
                    <a:pt x="142811" y="2229"/>
                    <a:pt x="140581" y="0"/>
                    <a:pt x="13809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91;p19"/>
            <p:cNvSpPr/>
            <p:nvPr/>
          </p:nvSpPr>
          <p:spPr>
            <a:xfrm>
              <a:off x="766445" y="1637665"/>
              <a:ext cx="109855" cy="100330"/>
            </a:xfrm>
            <a:custGeom>
              <a:avLst/>
              <a:gdLst/>
              <a:ahLst/>
              <a:cxnLst/>
              <a:rect l="0" t="0" r="109855" b="100330"/>
              <a:pathLst>
                <a:path w="109855" h="100330">
                  <a:moveTo>
                    <a:pt x="54895" y="64"/>
                  </a:moveTo>
                  <a:cubicBezTo>
                    <a:pt x="42114" y="64"/>
                    <a:pt x="29333" y="4921"/>
                    <a:pt x="19555" y="14698"/>
                  </a:cubicBezTo>
                  <a:cubicBezTo>
                    <a:pt x="63" y="34253"/>
                    <a:pt x="63" y="66077"/>
                    <a:pt x="19555" y="85632"/>
                  </a:cubicBezTo>
                  <a:cubicBezTo>
                    <a:pt x="29333" y="95409"/>
                    <a:pt x="42114" y="100330"/>
                    <a:pt x="54895" y="100330"/>
                  </a:cubicBezTo>
                  <a:cubicBezTo>
                    <a:pt x="67676" y="100330"/>
                    <a:pt x="80458" y="95409"/>
                    <a:pt x="90235" y="85632"/>
                  </a:cubicBezTo>
                  <a:cubicBezTo>
                    <a:pt x="109791" y="66077"/>
                    <a:pt x="109791" y="34253"/>
                    <a:pt x="90235" y="14698"/>
                  </a:cubicBezTo>
                  <a:cubicBezTo>
                    <a:pt x="80458" y="4921"/>
                    <a:pt x="67676" y="64"/>
                    <a:pt x="54895" y="64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92;p19"/>
            <p:cNvSpPr/>
            <p:nvPr/>
          </p:nvSpPr>
          <p:spPr>
            <a:xfrm>
              <a:off x="695960" y="1567180"/>
              <a:ext cx="109855" cy="99695"/>
            </a:xfrm>
            <a:custGeom>
              <a:avLst/>
              <a:gdLst/>
              <a:ahLst/>
              <a:cxnLst/>
              <a:rect l="0" t="0" r="109855" b="99695"/>
              <a:pathLst>
                <a:path w="109855" h="99695">
                  <a:moveTo>
                    <a:pt x="54895" y="63"/>
                  </a:moveTo>
                  <a:cubicBezTo>
                    <a:pt x="42080" y="63"/>
                    <a:pt x="29264" y="4889"/>
                    <a:pt x="19509" y="14605"/>
                  </a:cubicBezTo>
                  <a:cubicBezTo>
                    <a:pt x="63" y="34036"/>
                    <a:pt x="63" y="65659"/>
                    <a:pt x="19509" y="85090"/>
                  </a:cubicBezTo>
                  <a:cubicBezTo>
                    <a:pt x="29264" y="94805"/>
                    <a:pt x="42080" y="99695"/>
                    <a:pt x="54895" y="99695"/>
                  </a:cubicBezTo>
                  <a:cubicBezTo>
                    <a:pt x="67774" y="99695"/>
                    <a:pt x="80590" y="94805"/>
                    <a:pt x="90281" y="85090"/>
                  </a:cubicBezTo>
                  <a:cubicBezTo>
                    <a:pt x="109791" y="65659"/>
                    <a:pt x="109791" y="34036"/>
                    <a:pt x="90281" y="14605"/>
                  </a:cubicBezTo>
                  <a:cubicBezTo>
                    <a:pt x="80590" y="4889"/>
                    <a:pt x="67774" y="63"/>
                    <a:pt x="54895" y="63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93;p19"/>
            <p:cNvSpPr/>
            <p:nvPr/>
          </p:nvSpPr>
          <p:spPr>
            <a:xfrm>
              <a:off x="624205" y="1495425"/>
              <a:ext cx="109220" cy="99695"/>
            </a:xfrm>
            <a:custGeom>
              <a:avLst/>
              <a:gdLst/>
              <a:ahLst/>
              <a:cxnLst/>
              <a:rect l="0" t="0" r="109220" b="99695"/>
              <a:pathLst>
                <a:path w="109220" h="99695">
                  <a:moveTo>
                    <a:pt x="54610" y="0"/>
                  </a:moveTo>
                  <a:cubicBezTo>
                    <a:pt x="41861" y="0"/>
                    <a:pt x="29113" y="4889"/>
                    <a:pt x="19408" y="14605"/>
                  </a:cubicBezTo>
                  <a:cubicBezTo>
                    <a:pt x="0" y="34290"/>
                    <a:pt x="0" y="65659"/>
                    <a:pt x="19408" y="85090"/>
                  </a:cubicBezTo>
                  <a:cubicBezTo>
                    <a:pt x="29113" y="94805"/>
                    <a:pt x="41861" y="99631"/>
                    <a:pt x="54610" y="99631"/>
                  </a:cubicBezTo>
                  <a:cubicBezTo>
                    <a:pt x="67359" y="99631"/>
                    <a:pt x="80107" y="94805"/>
                    <a:pt x="89812" y="85090"/>
                  </a:cubicBezTo>
                  <a:cubicBezTo>
                    <a:pt x="109220" y="65659"/>
                    <a:pt x="109220" y="34036"/>
                    <a:pt x="89812" y="14605"/>
                  </a:cubicBezTo>
                  <a:cubicBezTo>
                    <a:pt x="80107" y="4889"/>
                    <a:pt x="67359" y="0"/>
                    <a:pt x="54610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594;p19"/>
          <p:cNvSpPr/>
          <p:nvPr/>
        </p:nvSpPr>
        <p:spPr>
          <a:xfrm rot="5400000" flipH="1">
            <a:off x="0" y="3597910"/>
            <a:ext cx="1673860" cy="1673225"/>
          </a:xfrm>
          <a:custGeom>
            <a:avLst/>
            <a:gdLst/>
            <a:ahLst/>
            <a:cxnLst/>
            <a:rect l="0" t="0" r="1673860" b="1673225"/>
            <a:pathLst>
              <a:path w="1673860" h="1673225">
                <a:moveTo>
                  <a:pt x="58" y="0"/>
                </a:moveTo>
                <a:lnTo>
                  <a:pt x="58" y="1673225"/>
                </a:lnTo>
                <a:lnTo>
                  <a:pt x="1673802" y="1673225"/>
                </a:lnTo>
                <a:cubicBezTo>
                  <a:pt x="1673802" y="749120"/>
                  <a:pt x="924423" y="0"/>
                  <a:pt x="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595;p19"/>
          <p:cNvGrpSpPr/>
          <p:nvPr/>
        </p:nvGrpSpPr>
        <p:grpSpPr>
          <a:xfrm flipH="1">
            <a:off x="0" y="4148455"/>
            <a:ext cx="2588895" cy="763270"/>
            <a:chOff x="0" y="4148455"/>
            <a:chExt cx="2588895" cy="763270"/>
          </a:xfrm>
        </p:grpSpPr>
        <p:sp>
          <p:nvSpPr>
            <p:cNvPr id="34" name="Google Shape;596;p19"/>
            <p:cNvSpPr/>
            <p:nvPr/>
          </p:nvSpPr>
          <p:spPr>
            <a:xfrm>
              <a:off x="337820" y="4524375"/>
              <a:ext cx="2251075" cy="11430"/>
            </a:xfrm>
            <a:custGeom>
              <a:avLst/>
              <a:gdLst/>
              <a:ahLst/>
              <a:cxnLst/>
              <a:rect l="0" t="0" r="2251075" b="11430"/>
              <a:pathLst>
                <a:path w="2251075" h="11430">
                  <a:moveTo>
                    <a:pt x="0" y="74"/>
                  </a:moveTo>
                  <a:lnTo>
                    <a:pt x="0" y="11430"/>
                  </a:lnTo>
                  <a:lnTo>
                    <a:pt x="2251075" y="11430"/>
                  </a:lnTo>
                  <a:lnTo>
                    <a:pt x="2251075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97;p19"/>
            <p:cNvSpPr/>
            <p:nvPr/>
          </p:nvSpPr>
          <p:spPr>
            <a:xfrm>
              <a:off x="107315" y="4530090"/>
              <a:ext cx="348615" cy="182880"/>
            </a:xfrm>
            <a:custGeom>
              <a:avLst/>
              <a:gdLst/>
              <a:ahLst/>
              <a:cxnLst/>
              <a:rect l="0" t="0" r="348615" b="182880"/>
              <a:pathLst>
                <a:path w="348615" h="182880">
                  <a:moveTo>
                    <a:pt x="182673" y="74"/>
                  </a:moveTo>
                  <a:cubicBezTo>
                    <a:pt x="81901" y="74"/>
                    <a:pt x="73" y="81795"/>
                    <a:pt x="73" y="182806"/>
                  </a:cubicBezTo>
                  <a:lnTo>
                    <a:pt x="165940" y="182806"/>
                  </a:lnTo>
                  <a:cubicBezTo>
                    <a:pt x="266787" y="182806"/>
                    <a:pt x="348615" y="101085"/>
                    <a:pt x="348615" y="74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98;p19"/>
            <p:cNvSpPr/>
            <p:nvPr/>
          </p:nvSpPr>
          <p:spPr>
            <a:xfrm>
              <a:off x="107315" y="4347210"/>
              <a:ext cx="348615" cy="182880"/>
            </a:xfrm>
            <a:custGeom>
              <a:avLst/>
              <a:gdLst/>
              <a:ahLst/>
              <a:cxnLst/>
              <a:rect l="0" t="0" r="348615" b="182880"/>
              <a:pathLst>
                <a:path w="348615" h="182880">
                  <a:moveTo>
                    <a:pt x="73" y="0"/>
                  </a:moveTo>
                  <a:cubicBezTo>
                    <a:pt x="73" y="100960"/>
                    <a:pt x="81901" y="182880"/>
                    <a:pt x="182673" y="182880"/>
                  </a:cubicBezTo>
                  <a:lnTo>
                    <a:pt x="348615" y="182880"/>
                  </a:lnTo>
                  <a:cubicBezTo>
                    <a:pt x="348615" y="81920"/>
                    <a:pt x="266787" y="0"/>
                    <a:pt x="165940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99;p19"/>
            <p:cNvSpPr/>
            <p:nvPr/>
          </p:nvSpPr>
          <p:spPr>
            <a:xfrm>
              <a:off x="0" y="4457065"/>
              <a:ext cx="148590" cy="149225"/>
            </a:xfrm>
            <a:custGeom>
              <a:avLst/>
              <a:gdLst/>
              <a:ahLst/>
              <a:cxnLst/>
              <a:rect l="0" t="0" r="148590" b="149225"/>
              <a:pathLst>
                <a:path w="148590" h="149225">
                  <a:moveTo>
                    <a:pt x="74111" y="74"/>
                  </a:moveTo>
                  <a:cubicBezTo>
                    <a:pt x="33184" y="74"/>
                    <a:pt x="0" y="33383"/>
                    <a:pt x="0" y="74760"/>
                  </a:cubicBezTo>
                  <a:cubicBezTo>
                    <a:pt x="0" y="115841"/>
                    <a:pt x="33184" y="149150"/>
                    <a:pt x="74111" y="149150"/>
                  </a:cubicBezTo>
                  <a:cubicBezTo>
                    <a:pt x="115406" y="149150"/>
                    <a:pt x="148590" y="115841"/>
                    <a:pt x="148590" y="74760"/>
                  </a:cubicBezTo>
                  <a:cubicBezTo>
                    <a:pt x="148590" y="33383"/>
                    <a:pt x="115406" y="74"/>
                    <a:pt x="74111" y="74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600;p19"/>
            <p:cNvSpPr/>
            <p:nvPr/>
          </p:nvSpPr>
          <p:spPr>
            <a:xfrm>
              <a:off x="308610" y="4410710"/>
              <a:ext cx="125730" cy="238760"/>
            </a:xfrm>
            <a:custGeom>
              <a:avLst/>
              <a:gdLst/>
              <a:ahLst/>
              <a:cxnLst/>
              <a:rect l="0" t="0" r="125730" b="238760"/>
              <a:pathLst>
                <a:path w="125730" h="238760">
                  <a:moveTo>
                    <a:pt x="5956" y="0"/>
                  </a:moveTo>
                  <a:cubicBezTo>
                    <a:pt x="4559" y="0"/>
                    <a:pt x="3088" y="591"/>
                    <a:pt x="1985" y="1700"/>
                  </a:cubicBezTo>
                  <a:cubicBezTo>
                    <a:pt x="0" y="3990"/>
                    <a:pt x="0" y="7242"/>
                    <a:pt x="1985" y="9459"/>
                  </a:cubicBezTo>
                  <a:lnTo>
                    <a:pt x="111834" y="119308"/>
                  </a:lnTo>
                  <a:lnTo>
                    <a:pt x="2941" y="229375"/>
                  </a:lnTo>
                  <a:cubicBezTo>
                    <a:pt x="662" y="231666"/>
                    <a:pt x="662" y="234843"/>
                    <a:pt x="2941" y="237134"/>
                  </a:cubicBezTo>
                  <a:cubicBezTo>
                    <a:pt x="3897" y="238095"/>
                    <a:pt x="5514" y="238760"/>
                    <a:pt x="6764" y="238760"/>
                  </a:cubicBezTo>
                  <a:cubicBezTo>
                    <a:pt x="8088" y="238760"/>
                    <a:pt x="9705" y="238095"/>
                    <a:pt x="10661" y="237134"/>
                  </a:cubicBezTo>
                  <a:lnTo>
                    <a:pt x="123451" y="124344"/>
                  </a:lnTo>
                  <a:cubicBezTo>
                    <a:pt x="125656" y="121560"/>
                    <a:pt x="125656" y="117939"/>
                    <a:pt x="123451" y="116018"/>
                  </a:cubicBezTo>
                  <a:lnTo>
                    <a:pt x="10000" y="2567"/>
                  </a:lnTo>
                  <a:cubicBezTo>
                    <a:pt x="8897" y="591"/>
                    <a:pt x="7426" y="0"/>
                    <a:pt x="5956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601;p19"/>
            <p:cNvSpPr/>
            <p:nvPr/>
          </p:nvSpPr>
          <p:spPr>
            <a:xfrm>
              <a:off x="447040" y="4577080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275411" y="0"/>
                  </a:moveTo>
                  <a:cubicBezTo>
                    <a:pt x="258590" y="0"/>
                    <a:pt x="241843" y="6419"/>
                    <a:pt x="228930" y="19112"/>
                  </a:cubicBezTo>
                  <a:lnTo>
                    <a:pt x="25527" y="222515"/>
                  </a:lnTo>
                  <a:cubicBezTo>
                    <a:pt x="73" y="248382"/>
                    <a:pt x="73" y="289705"/>
                    <a:pt x="25527" y="315459"/>
                  </a:cubicBezTo>
                  <a:cubicBezTo>
                    <a:pt x="38216" y="328225"/>
                    <a:pt x="55037" y="334571"/>
                    <a:pt x="71784" y="334571"/>
                  </a:cubicBezTo>
                  <a:cubicBezTo>
                    <a:pt x="88532" y="334571"/>
                    <a:pt x="105279" y="328225"/>
                    <a:pt x="118044" y="315459"/>
                  </a:cubicBezTo>
                  <a:lnTo>
                    <a:pt x="321817" y="111686"/>
                  </a:lnTo>
                  <a:cubicBezTo>
                    <a:pt x="347271" y="86188"/>
                    <a:pt x="347271" y="44938"/>
                    <a:pt x="321817" y="19112"/>
                  </a:cubicBezTo>
                  <a:cubicBezTo>
                    <a:pt x="308906" y="6419"/>
                    <a:pt x="292159" y="0"/>
                    <a:pt x="275411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02;p19"/>
            <p:cNvSpPr/>
            <p:nvPr/>
          </p:nvSpPr>
          <p:spPr>
            <a:xfrm>
              <a:off x="866775" y="4577080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275411" y="0"/>
                  </a:moveTo>
                  <a:cubicBezTo>
                    <a:pt x="258664" y="0"/>
                    <a:pt x="241843" y="6419"/>
                    <a:pt x="229005" y="19112"/>
                  </a:cubicBezTo>
                  <a:lnTo>
                    <a:pt x="25527" y="222590"/>
                  </a:lnTo>
                  <a:cubicBezTo>
                    <a:pt x="73" y="248382"/>
                    <a:pt x="73" y="289705"/>
                    <a:pt x="25527" y="315459"/>
                  </a:cubicBezTo>
                  <a:cubicBezTo>
                    <a:pt x="38438" y="328225"/>
                    <a:pt x="55185" y="334571"/>
                    <a:pt x="71933" y="334571"/>
                  </a:cubicBezTo>
                  <a:cubicBezTo>
                    <a:pt x="88753" y="334571"/>
                    <a:pt x="105500" y="328225"/>
                    <a:pt x="118413" y="315459"/>
                  </a:cubicBezTo>
                  <a:lnTo>
                    <a:pt x="321817" y="112055"/>
                  </a:lnTo>
                  <a:cubicBezTo>
                    <a:pt x="347271" y="86188"/>
                    <a:pt x="347271" y="44938"/>
                    <a:pt x="321817" y="19112"/>
                  </a:cubicBezTo>
                  <a:cubicBezTo>
                    <a:pt x="308906" y="6419"/>
                    <a:pt x="292159" y="0"/>
                    <a:pt x="275411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03;p19"/>
            <p:cNvSpPr/>
            <p:nvPr/>
          </p:nvSpPr>
          <p:spPr>
            <a:xfrm>
              <a:off x="530860" y="4527550"/>
              <a:ext cx="305435" cy="304165"/>
            </a:xfrm>
            <a:custGeom>
              <a:avLst/>
              <a:gdLst/>
              <a:ahLst/>
              <a:cxnLst/>
              <a:rect l="0" t="0" r="305435" b="304165"/>
              <a:pathLst>
                <a:path w="305435" h="304165">
                  <a:moveTo>
                    <a:pt x="299170" y="0"/>
                  </a:moveTo>
                  <a:cubicBezTo>
                    <a:pt x="297769" y="0"/>
                    <a:pt x="296369" y="589"/>
                    <a:pt x="295411" y="1695"/>
                  </a:cubicBezTo>
                  <a:lnTo>
                    <a:pt x="2284" y="294822"/>
                  </a:lnTo>
                  <a:cubicBezTo>
                    <a:pt x="73" y="297089"/>
                    <a:pt x="73" y="300627"/>
                    <a:pt x="2284" y="302543"/>
                  </a:cubicBezTo>
                  <a:cubicBezTo>
                    <a:pt x="3243" y="303796"/>
                    <a:pt x="4864" y="304165"/>
                    <a:pt x="6191" y="304165"/>
                  </a:cubicBezTo>
                  <a:cubicBezTo>
                    <a:pt x="7444" y="304165"/>
                    <a:pt x="9065" y="303796"/>
                    <a:pt x="10023" y="302543"/>
                  </a:cubicBezTo>
                  <a:lnTo>
                    <a:pt x="303150" y="9416"/>
                  </a:lnTo>
                  <a:cubicBezTo>
                    <a:pt x="305435" y="7517"/>
                    <a:pt x="305435" y="3979"/>
                    <a:pt x="303150" y="1695"/>
                  </a:cubicBezTo>
                  <a:cubicBezTo>
                    <a:pt x="302044" y="589"/>
                    <a:pt x="300570" y="0"/>
                    <a:pt x="2991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04;p19"/>
            <p:cNvSpPr/>
            <p:nvPr/>
          </p:nvSpPr>
          <p:spPr>
            <a:xfrm>
              <a:off x="944880" y="4525645"/>
              <a:ext cx="318135" cy="316865"/>
            </a:xfrm>
            <a:custGeom>
              <a:avLst/>
              <a:gdLst/>
              <a:ahLst/>
              <a:cxnLst/>
              <a:rect l="0" t="0" r="318135" b="316865"/>
              <a:pathLst>
                <a:path w="318135" h="316865">
                  <a:moveTo>
                    <a:pt x="311866" y="0"/>
                  </a:moveTo>
                  <a:cubicBezTo>
                    <a:pt x="310465" y="0"/>
                    <a:pt x="309064" y="590"/>
                    <a:pt x="308105" y="1697"/>
                  </a:cubicBezTo>
                  <a:lnTo>
                    <a:pt x="2286" y="307516"/>
                  </a:lnTo>
                  <a:cubicBezTo>
                    <a:pt x="0" y="309705"/>
                    <a:pt x="0" y="313322"/>
                    <a:pt x="2286" y="315536"/>
                  </a:cubicBezTo>
                  <a:cubicBezTo>
                    <a:pt x="3539" y="316495"/>
                    <a:pt x="4867" y="316865"/>
                    <a:pt x="6120" y="316865"/>
                  </a:cubicBezTo>
                  <a:cubicBezTo>
                    <a:pt x="7743" y="316865"/>
                    <a:pt x="9070" y="316495"/>
                    <a:pt x="10324" y="315536"/>
                  </a:cubicBezTo>
                  <a:lnTo>
                    <a:pt x="315848" y="10012"/>
                  </a:lnTo>
                  <a:cubicBezTo>
                    <a:pt x="318135" y="7159"/>
                    <a:pt x="318135" y="3985"/>
                    <a:pt x="315848" y="1697"/>
                  </a:cubicBezTo>
                  <a:cubicBezTo>
                    <a:pt x="314742" y="590"/>
                    <a:pt x="313267" y="0"/>
                    <a:pt x="3118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05;p19"/>
            <p:cNvSpPr/>
            <p:nvPr/>
          </p:nvSpPr>
          <p:spPr>
            <a:xfrm>
              <a:off x="620395" y="4148455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71784" y="0"/>
                  </a:moveTo>
                  <a:cubicBezTo>
                    <a:pt x="55037" y="0"/>
                    <a:pt x="38290" y="6346"/>
                    <a:pt x="25527" y="19112"/>
                  </a:cubicBezTo>
                  <a:cubicBezTo>
                    <a:pt x="73" y="44570"/>
                    <a:pt x="73" y="86188"/>
                    <a:pt x="25527" y="111646"/>
                  </a:cubicBezTo>
                  <a:lnTo>
                    <a:pt x="228930" y="315049"/>
                  </a:lnTo>
                  <a:cubicBezTo>
                    <a:pt x="241843" y="328225"/>
                    <a:pt x="258590" y="334571"/>
                    <a:pt x="275411" y="334571"/>
                  </a:cubicBezTo>
                  <a:cubicBezTo>
                    <a:pt x="292159" y="334571"/>
                    <a:pt x="308906" y="328225"/>
                    <a:pt x="321817" y="315459"/>
                  </a:cubicBezTo>
                  <a:cubicBezTo>
                    <a:pt x="347271" y="289632"/>
                    <a:pt x="347271" y="248382"/>
                    <a:pt x="321817" y="222629"/>
                  </a:cubicBezTo>
                  <a:lnTo>
                    <a:pt x="118044" y="18856"/>
                  </a:lnTo>
                  <a:cubicBezTo>
                    <a:pt x="105279" y="6346"/>
                    <a:pt x="88532" y="0"/>
                    <a:pt x="71784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06;p19"/>
            <p:cNvSpPr/>
            <p:nvPr/>
          </p:nvSpPr>
          <p:spPr>
            <a:xfrm>
              <a:off x="1040130" y="4148455"/>
              <a:ext cx="347345" cy="334645"/>
            </a:xfrm>
            <a:custGeom>
              <a:avLst/>
              <a:gdLst/>
              <a:ahLst/>
              <a:cxnLst/>
              <a:rect l="0" t="0" r="347345" b="334645"/>
              <a:pathLst>
                <a:path w="347345" h="334645">
                  <a:moveTo>
                    <a:pt x="71933" y="0"/>
                  </a:moveTo>
                  <a:cubicBezTo>
                    <a:pt x="55185" y="0"/>
                    <a:pt x="38438" y="6346"/>
                    <a:pt x="25527" y="19112"/>
                  </a:cubicBezTo>
                  <a:cubicBezTo>
                    <a:pt x="73" y="44570"/>
                    <a:pt x="73" y="86188"/>
                    <a:pt x="25527" y="111646"/>
                  </a:cubicBezTo>
                  <a:lnTo>
                    <a:pt x="229005" y="315124"/>
                  </a:lnTo>
                  <a:cubicBezTo>
                    <a:pt x="241843" y="328225"/>
                    <a:pt x="258664" y="334571"/>
                    <a:pt x="275411" y="334571"/>
                  </a:cubicBezTo>
                  <a:cubicBezTo>
                    <a:pt x="292159" y="334571"/>
                    <a:pt x="308906" y="328225"/>
                    <a:pt x="321817" y="315459"/>
                  </a:cubicBezTo>
                  <a:cubicBezTo>
                    <a:pt x="347271" y="289632"/>
                    <a:pt x="347271" y="248382"/>
                    <a:pt x="321817" y="222629"/>
                  </a:cubicBezTo>
                  <a:lnTo>
                    <a:pt x="118413" y="19225"/>
                  </a:lnTo>
                  <a:cubicBezTo>
                    <a:pt x="105500" y="6346"/>
                    <a:pt x="88753" y="0"/>
                    <a:pt x="71933" y="0"/>
                  </a:cubicBezTo>
                  <a:close/>
                </a:path>
              </a:pathLst>
            </a:custGeom>
            <a:solidFill>
              <a:srgbClr val="0068E2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607;p19"/>
            <p:cNvSpPr/>
            <p:nvPr/>
          </p:nvSpPr>
          <p:spPr>
            <a:xfrm>
              <a:off x="704215" y="4227830"/>
              <a:ext cx="305435" cy="304800"/>
            </a:xfrm>
            <a:custGeom>
              <a:avLst/>
              <a:gdLst/>
              <a:ahLst/>
              <a:cxnLst/>
              <a:rect l="0" t="0" r="305435" b="304800"/>
              <a:pathLst>
                <a:path w="305435" h="304800">
                  <a:moveTo>
                    <a:pt x="6043" y="0"/>
                  </a:moveTo>
                  <a:cubicBezTo>
                    <a:pt x="4643" y="0"/>
                    <a:pt x="3316" y="517"/>
                    <a:pt x="2284" y="1477"/>
                  </a:cubicBezTo>
                  <a:cubicBezTo>
                    <a:pt x="73" y="3766"/>
                    <a:pt x="73" y="7310"/>
                    <a:pt x="2284" y="9525"/>
                  </a:cubicBezTo>
                  <a:lnTo>
                    <a:pt x="295411" y="302652"/>
                  </a:lnTo>
                  <a:cubicBezTo>
                    <a:pt x="296369" y="304135"/>
                    <a:pt x="297695" y="304800"/>
                    <a:pt x="299317" y="304800"/>
                  </a:cubicBezTo>
                  <a:cubicBezTo>
                    <a:pt x="300570" y="304800"/>
                    <a:pt x="302191" y="304135"/>
                    <a:pt x="303150" y="303176"/>
                  </a:cubicBezTo>
                  <a:cubicBezTo>
                    <a:pt x="305435" y="300887"/>
                    <a:pt x="305435" y="297342"/>
                    <a:pt x="303150" y="295127"/>
                  </a:cubicBezTo>
                  <a:lnTo>
                    <a:pt x="10023" y="2000"/>
                  </a:lnTo>
                  <a:cubicBezTo>
                    <a:pt x="8918" y="517"/>
                    <a:pt x="7444" y="0"/>
                    <a:pt x="60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08;p19"/>
            <p:cNvSpPr/>
            <p:nvPr/>
          </p:nvSpPr>
          <p:spPr>
            <a:xfrm>
              <a:off x="1118235" y="4217670"/>
              <a:ext cx="318135" cy="316865"/>
            </a:xfrm>
            <a:custGeom>
              <a:avLst/>
              <a:gdLst/>
              <a:ahLst/>
              <a:cxnLst/>
              <a:rect l="0" t="0" r="318135" b="316865"/>
              <a:pathLst>
                <a:path w="318135" h="316865">
                  <a:moveTo>
                    <a:pt x="6342" y="73"/>
                  </a:moveTo>
                  <a:cubicBezTo>
                    <a:pt x="4867" y="73"/>
                    <a:pt x="3392" y="516"/>
                    <a:pt x="2286" y="1475"/>
                  </a:cubicBezTo>
                  <a:cubicBezTo>
                    <a:pt x="0" y="3762"/>
                    <a:pt x="0" y="7303"/>
                    <a:pt x="2286" y="9517"/>
                  </a:cubicBezTo>
                  <a:lnTo>
                    <a:pt x="308105" y="315336"/>
                  </a:lnTo>
                  <a:cubicBezTo>
                    <a:pt x="309064" y="316127"/>
                    <a:pt x="310391" y="316791"/>
                    <a:pt x="312014" y="316791"/>
                  </a:cubicBezTo>
                  <a:cubicBezTo>
                    <a:pt x="313267" y="316791"/>
                    <a:pt x="314890" y="316127"/>
                    <a:pt x="315848" y="315168"/>
                  </a:cubicBezTo>
                  <a:cubicBezTo>
                    <a:pt x="318135" y="312954"/>
                    <a:pt x="318135" y="309708"/>
                    <a:pt x="315848" y="307421"/>
                  </a:cubicBezTo>
                  <a:lnTo>
                    <a:pt x="10324" y="1897"/>
                  </a:lnTo>
                  <a:cubicBezTo>
                    <a:pt x="9218" y="516"/>
                    <a:pt x="7743" y="73"/>
                    <a:pt x="6342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609;p19"/>
          <p:cNvGrpSpPr/>
          <p:nvPr/>
        </p:nvGrpSpPr>
        <p:grpSpPr>
          <a:xfrm>
            <a:off x="1446530" y="2543175"/>
            <a:ext cx="455930" cy="436245"/>
            <a:chOff x="1446530" y="2543175"/>
            <a:chExt cx="455930" cy="436245"/>
          </a:xfrm>
        </p:grpSpPr>
        <p:sp>
          <p:nvSpPr>
            <p:cNvPr id="39" name="Google Shape;610;p19"/>
            <p:cNvSpPr/>
            <p:nvPr/>
          </p:nvSpPr>
          <p:spPr>
            <a:xfrm>
              <a:off x="1446530" y="2543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10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11;p19"/>
            <p:cNvSpPr/>
            <p:nvPr/>
          </p:nvSpPr>
          <p:spPr>
            <a:xfrm>
              <a:off x="1717675" y="254317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10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12;p19"/>
            <p:cNvSpPr/>
            <p:nvPr/>
          </p:nvSpPr>
          <p:spPr>
            <a:xfrm>
              <a:off x="1446530" y="279463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85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13;p19"/>
            <p:cNvSpPr/>
            <p:nvPr/>
          </p:nvSpPr>
          <p:spPr>
            <a:xfrm>
              <a:off x="1717675" y="279463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85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" name="Google Shape;614;p19"/>
          <p:cNvGrpSpPr/>
          <p:nvPr/>
        </p:nvGrpSpPr>
        <p:grpSpPr>
          <a:xfrm>
            <a:off x="1671320" y="0"/>
            <a:ext cx="1096645" cy="1096010"/>
            <a:chOff x="1671320" y="0"/>
            <a:chExt cx="1096645" cy="1096010"/>
          </a:xfrm>
        </p:grpSpPr>
        <p:sp>
          <p:nvSpPr>
            <p:cNvPr id="52" name="Google Shape;615;p19"/>
            <p:cNvSpPr/>
            <p:nvPr/>
          </p:nvSpPr>
          <p:spPr>
            <a:xfrm>
              <a:off x="1671320" y="0"/>
              <a:ext cx="1096645" cy="1096010"/>
            </a:xfrm>
            <a:prstGeom prst="ellipse">
              <a:avLst/>
            </a:pr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1" name="Google Shape;616;p19"/>
            <p:cNvCxnSpPr/>
            <p:nvPr/>
          </p:nvCxnSpPr>
          <p:spPr>
            <a:xfrm>
              <a:off x="2219960" y="6350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50" name="Google Shape;617;p19"/>
            <p:cNvCxnSpPr/>
            <p:nvPr/>
          </p:nvCxnSpPr>
          <p:spPr>
            <a:xfrm>
              <a:off x="2219960" y="87122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9" name="Google Shape;618;p19"/>
            <p:cNvCxnSpPr/>
            <p:nvPr/>
          </p:nvCxnSpPr>
          <p:spPr>
            <a:xfrm>
              <a:off x="2623820" y="46736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8" name="Google Shape;619;p19"/>
            <p:cNvCxnSpPr/>
            <p:nvPr/>
          </p:nvCxnSpPr>
          <p:spPr>
            <a:xfrm>
              <a:off x="1815465" y="46736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7" name="Google Shape;620;p19"/>
            <p:cNvCxnSpPr/>
            <p:nvPr/>
          </p:nvCxnSpPr>
          <p:spPr>
            <a:xfrm>
              <a:off x="2505075" y="7531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6" name="Google Shape;621;p19"/>
            <p:cNvCxnSpPr/>
            <p:nvPr/>
          </p:nvCxnSpPr>
          <p:spPr>
            <a:xfrm>
              <a:off x="1934210" y="1816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5" name="Google Shape;622;p19"/>
            <p:cNvCxnSpPr/>
            <p:nvPr/>
          </p:nvCxnSpPr>
          <p:spPr>
            <a:xfrm>
              <a:off x="2505075" y="1816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cxnSp>
          <p:nvCxnSpPr>
            <p:cNvPr id="44" name="Google Shape;623;p19"/>
            <p:cNvCxnSpPr/>
            <p:nvPr/>
          </p:nvCxnSpPr>
          <p:spPr>
            <a:xfrm>
              <a:off x="1934210" y="753110"/>
              <a:ext cx="0" cy="16129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</p:cxnSp>
        <p:sp>
          <p:nvSpPr>
            <p:cNvPr id="43" name="Google Shape;624;p19"/>
            <p:cNvSpPr/>
            <p:nvPr/>
          </p:nvSpPr>
          <p:spPr>
            <a:xfrm>
              <a:off x="2200275" y="528955"/>
              <a:ext cx="38735" cy="381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" name="Google Shape;625;p19"/>
            <p:cNvCxnSpPr>
              <a:stCxn id="43" idx="0"/>
            </p:cNvCxnSpPr>
            <p:nvPr/>
          </p:nvCxnSpPr>
          <p:spPr>
            <a:xfrm>
              <a:off x="2219325" y="283210"/>
              <a:ext cx="0" cy="245745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  <p:cxnSp>
          <p:nvCxnSpPr>
            <p:cNvPr id="41" name="Google Shape;626;p19"/>
            <p:cNvCxnSpPr>
              <a:stCxn id="43" idx="6"/>
            </p:cNvCxnSpPr>
            <p:nvPr/>
          </p:nvCxnSpPr>
          <p:spPr>
            <a:xfrm>
              <a:off x="2239010" y="548005"/>
              <a:ext cx="222885" cy="0"/>
            </a:xfrm>
            <a:prstGeom prst="straightConnector1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</p:grpSp>
      <p:grpSp>
        <p:nvGrpSpPr>
          <p:cNvPr id="53" name="Google Shape;627;p19"/>
          <p:cNvGrpSpPr/>
          <p:nvPr/>
        </p:nvGrpSpPr>
        <p:grpSpPr>
          <a:xfrm rot="5400000" flipH="1">
            <a:off x="8308340" y="2418715"/>
            <a:ext cx="717550" cy="1109980"/>
            <a:chOff x="8308340" y="2418715"/>
            <a:chExt cx="717550" cy="1109980"/>
          </a:xfrm>
        </p:grpSpPr>
        <p:sp>
          <p:nvSpPr>
            <p:cNvPr id="60" name="Google Shape;628;p19"/>
            <p:cNvSpPr/>
            <p:nvPr/>
          </p:nvSpPr>
          <p:spPr>
            <a:xfrm>
              <a:off x="8308340" y="2831465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29;p19"/>
            <p:cNvSpPr/>
            <p:nvPr/>
          </p:nvSpPr>
          <p:spPr>
            <a:xfrm>
              <a:off x="8315960" y="2418715"/>
              <a:ext cx="630555" cy="1031240"/>
            </a:xfrm>
            <a:custGeom>
              <a:avLst/>
              <a:gdLst/>
              <a:ahLst/>
              <a:cxnLst/>
              <a:rect l="0" t="0" r="630555" b="1031240"/>
              <a:pathLst>
                <a:path w="630555" h="1031240">
                  <a:moveTo>
                    <a:pt x="2355" y="0"/>
                  </a:moveTo>
                  <a:cubicBezTo>
                    <a:pt x="1177" y="0"/>
                    <a:pt x="65" y="1177"/>
                    <a:pt x="65" y="2616"/>
                  </a:cubicBezTo>
                  <a:lnTo>
                    <a:pt x="65" y="142051"/>
                  </a:lnTo>
                  <a:cubicBezTo>
                    <a:pt x="65" y="311242"/>
                    <a:pt x="65823" y="470428"/>
                    <a:pt x="185626" y="589915"/>
                  </a:cubicBezTo>
                  <a:lnTo>
                    <a:pt x="626236" y="1030525"/>
                  </a:lnTo>
                  <a:cubicBezTo>
                    <a:pt x="626498" y="1030913"/>
                    <a:pt x="627087" y="1031175"/>
                    <a:pt x="627937" y="1031175"/>
                  </a:cubicBezTo>
                  <a:cubicBezTo>
                    <a:pt x="628526" y="1031175"/>
                    <a:pt x="629115" y="1030913"/>
                    <a:pt x="629377" y="1030324"/>
                  </a:cubicBezTo>
                  <a:cubicBezTo>
                    <a:pt x="630555" y="1029474"/>
                    <a:pt x="630555" y="1028035"/>
                    <a:pt x="629377" y="1026924"/>
                  </a:cubicBezTo>
                  <a:lnTo>
                    <a:pt x="189029" y="586576"/>
                  </a:lnTo>
                  <a:cubicBezTo>
                    <a:pt x="70076" y="467877"/>
                    <a:pt x="4907" y="310131"/>
                    <a:pt x="4907" y="142051"/>
                  </a:cubicBezTo>
                  <a:lnTo>
                    <a:pt x="4907" y="2616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30;p19"/>
            <p:cNvSpPr/>
            <p:nvPr/>
          </p:nvSpPr>
          <p:spPr>
            <a:xfrm>
              <a:off x="8683625" y="3184525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31;p19"/>
            <p:cNvSpPr/>
            <p:nvPr/>
          </p:nvSpPr>
          <p:spPr>
            <a:xfrm>
              <a:off x="8846185" y="3353435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32;p19"/>
            <p:cNvSpPr/>
            <p:nvPr/>
          </p:nvSpPr>
          <p:spPr>
            <a:xfrm>
              <a:off x="8634095" y="314198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33;p19"/>
            <p:cNvSpPr/>
            <p:nvPr/>
          </p:nvSpPr>
          <p:spPr>
            <a:xfrm>
              <a:off x="8697595" y="3206115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34;p19"/>
            <p:cNvSpPr/>
            <p:nvPr/>
          </p:nvSpPr>
          <p:spPr>
            <a:xfrm>
              <a:off x="8763000" y="327088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1;p3"/>
          <p:cNvSpPr>
            <a:spLocks noGrp="1" noChangeArrowheads="1"/>
          </p:cNvSpPr>
          <p:nvPr>
            <p:ph type="title"/>
          </p:nvPr>
        </p:nvSpPr>
        <p:spPr>
          <a:xfrm>
            <a:off x="3352800" y="1863725"/>
            <a:ext cx="4904740" cy="1416050"/>
          </a:xfrm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  <a:defRPr sz="40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3600" cap="none"/>
            </a:lvl9pPr>
          </a:lstStyle>
          <a:p>
            <a:endParaRPr/>
          </a:p>
        </p:txBody>
      </p:sp>
      <p:sp>
        <p:nvSpPr>
          <p:cNvPr id="3" name="Google Shape;32;p3"/>
          <p:cNvSpPr>
            <a:spLocks noGrp="1" noChangeArrowheads="1"/>
          </p:cNvSpPr>
          <p:nvPr>
            <p:ph type="title" idx="2" hasCustomPrompt="1"/>
          </p:nvPr>
        </p:nvSpPr>
        <p:spPr>
          <a:xfrm>
            <a:off x="886460" y="2074545"/>
            <a:ext cx="1724660" cy="1019175"/>
          </a:xfrm>
          <a:noFill/>
        </p:spPr>
        <p:txBody>
          <a:bodyPr vert="horz" wrap="square" lIns="91440" tIns="91440" rIns="91440" bIns="91440" numCol="1" spcCol="215900" anchor="ctr"/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sz="8000" cap="none"/>
            </a:lvl1pPr>
            <a:lvl2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2pPr>
            <a:lvl3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3pPr>
            <a:lvl4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4pPr>
            <a:lvl5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5pPr>
            <a:lvl6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6pPr>
            <a:lvl7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7pPr>
            <a:lvl8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8pPr>
            <a:lvl9pPr algn="ctr">
              <a:spcBef>
                <a:spcPts val="0"/>
              </a:spcBef>
              <a:spcAft>
                <a:spcPts val="0"/>
              </a:spcAft>
              <a:buNone/>
              <a:defRPr sz="6000" cap="none">
                <a:solidFill>
                  <a:srgbClr val="F5EFE5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4" name="Google Shape;33;p3"/>
          <p:cNvGrpSpPr/>
          <p:nvPr/>
        </p:nvGrpSpPr>
        <p:grpSpPr>
          <a:xfrm rot="16200000" flipH="1">
            <a:off x="196215" y="-15240"/>
            <a:ext cx="717550" cy="1110615"/>
            <a:chOff x="196215" y="-15240"/>
            <a:chExt cx="717550" cy="1110615"/>
          </a:xfrm>
        </p:grpSpPr>
        <p:sp>
          <p:nvSpPr>
            <p:cNvPr id="11" name="Google Shape;34;p3"/>
            <p:cNvSpPr/>
            <p:nvPr/>
          </p:nvSpPr>
          <p:spPr>
            <a:xfrm>
              <a:off x="196215" y="398145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;p3"/>
            <p:cNvSpPr/>
            <p:nvPr/>
          </p:nvSpPr>
          <p:spPr>
            <a:xfrm>
              <a:off x="203835" y="-15240"/>
              <a:ext cx="630555" cy="1031875"/>
            </a:xfrm>
            <a:custGeom>
              <a:avLst/>
              <a:gdLst/>
              <a:ahLst/>
              <a:cxnLst/>
              <a:rect l="0" t="0" r="630555" b="1031875"/>
              <a:pathLst>
                <a:path w="630555" h="1031875">
                  <a:moveTo>
                    <a:pt x="2355" y="0"/>
                  </a:moveTo>
                  <a:cubicBezTo>
                    <a:pt x="1177" y="0"/>
                    <a:pt x="65" y="1177"/>
                    <a:pt x="65" y="2617"/>
                  </a:cubicBezTo>
                  <a:lnTo>
                    <a:pt x="65" y="142138"/>
                  </a:lnTo>
                  <a:cubicBezTo>
                    <a:pt x="65" y="311434"/>
                    <a:pt x="65823" y="470717"/>
                    <a:pt x="185626" y="590278"/>
                  </a:cubicBezTo>
                  <a:lnTo>
                    <a:pt x="626236" y="1030888"/>
                  </a:lnTo>
                  <a:cubicBezTo>
                    <a:pt x="626498" y="1031547"/>
                    <a:pt x="627087" y="1031809"/>
                    <a:pt x="627937" y="1031809"/>
                  </a:cubicBezTo>
                  <a:cubicBezTo>
                    <a:pt x="628526" y="1031809"/>
                    <a:pt x="629115" y="1031547"/>
                    <a:pt x="629377" y="1030958"/>
                  </a:cubicBezTo>
                  <a:cubicBezTo>
                    <a:pt x="630555" y="1030108"/>
                    <a:pt x="630555" y="1028668"/>
                    <a:pt x="629377" y="1027555"/>
                  </a:cubicBezTo>
                  <a:lnTo>
                    <a:pt x="189029" y="587207"/>
                  </a:lnTo>
                  <a:cubicBezTo>
                    <a:pt x="70076" y="468165"/>
                    <a:pt x="4907" y="310321"/>
                    <a:pt x="4907" y="142138"/>
                  </a:cubicBezTo>
                  <a:lnTo>
                    <a:pt x="4907" y="2617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6;p3"/>
            <p:cNvSpPr/>
            <p:nvPr/>
          </p:nvSpPr>
          <p:spPr>
            <a:xfrm>
              <a:off x="571500" y="751205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7;p3"/>
            <p:cNvSpPr/>
            <p:nvPr/>
          </p:nvSpPr>
          <p:spPr>
            <a:xfrm>
              <a:off x="734060" y="920115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8;p3"/>
            <p:cNvSpPr/>
            <p:nvPr/>
          </p:nvSpPr>
          <p:spPr>
            <a:xfrm>
              <a:off x="521970" y="70866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9;p3"/>
            <p:cNvSpPr/>
            <p:nvPr/>
          </p:nvSpPr>
          <p:spPr>
            <a:xfrm>
              <a:off x="585470" y="772795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0;p3"/>
            <p:cNvSpPr/>
            <p:nvPr/>
          </p:nvSpPr>
          <p:spPr>
            <a:xfrm>
              <a:off x="650875" y="83756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" name="Google Shape;41;p3"/>
          <p:cNvGrpSpPr/>
          <p:nvPr/>
        </p:nvGrpSpPr>
        <p:grpSpPr>
          <a:xfrm rot="16200000" flipH="1">
            <a:off x="196215" y="931545"/>
            <a:ext cx="717550" cy="1110615"/>
            <a:chOff x="196215" y="931545"/>
            <a:chExt cx="717550" cy="1110615"/>
          </a:xfrm>
        </p:grpSpPr>
        <p:sp>
          <p:nvSpPr>
            <p:cNvPr id="19" name="Google Shape;42;p3"/>
            <p:cNvSpPr/>
            <p:nvPr/>
          </p:nvSpPr>
          <p:spPr>
            <a:xfrm>
              <a:off x="196215" y="1344930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3;p3"/>
            <p:cNvSpPr/>
            <p:nvPr/>
          </p:nvSpPr>
          <p:spPr>
            <a:xfrm>
              <a:off x="203835" y="931545"/>
              <a:ext cx="630555" cy="1031875"/>
            </a:xfrm>
            <a:custGeom>
              <a:avLst/>
              <a:gdLst/>
              <a:ahLst/>
              <a:cxnLst/>
              <a:rect l="0" t="0" r="630555" b="1031875"/>
              <a:pathLst>
                <a:path w="630555" h="1031875">
                  <a:moveTo>
                    <a:pt x="2355" y="0"/>
                  </a:moveTo>
                  <a:cubicBezTo>
                    <a:pt x="1177" y="0"/>
                    <a:pt x="65" y="1177"/>
                    <a:pt x="65" y="2617"/>
                  </a:cubicBezTo>
                  <a:lnTo>
                    <a:pt x="65" y="142138"/>
                  </a:lnTo>
                  <a:cubicBezTo>
                    <a:pt x="65" y="311434"/>
                    <a:pt x="65823" y="470717"/>
                    <a:pt x="185626" y="590278"/>
                  </a:cubicBezTo>
                  <a:lnTo>
                    <a:pt x="626236" y="1030888"/>
                  </a:lnTo>
                  <a:cubicBezTo>
                    <a:pt x="626498" y="1031547"/>
                    <a:pt x="627087" y="1031809"/>
                    <a:pt x="627937" y="1031809"/>
                  </a:cubicBezTo>
                  <a:cubicBezTo>
                    <a:pt x="628526" y="1031809"/>
                    <a:pt x="629115" y="1031547"/>
                    <a:pt x="629377" y="1030958"/>
                  </a:cubicBezTo>
                  <a:cubicBezTo>
                    <a:pt x="630555" y="1030108"/>
                    <a:pt x="630555" y="1028668"/>
                    <a:pt x="629377" y="1027555"/>
                  </a:cubicBezTo>
                  <a:lnTo>
                    <a:pt x="189029" y="587207"/>
                  </a:lnTo>
                  <a:cubicBezTo>
                    <a:pt x="70076" y="468165"/>
                    <a:pt x="4907" y="310321"/>
                    <a:pt x="4907" y="142138"/>
                  </a:cubicBezTo>
                  <a:lnTo>
                    <a:pt x="4907" y="2617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4;p3"/>
            <p:cNvSpPr/>
            <p:nvPr/>
          </p:nvSpPr>
          <p:spPr>
            <a:xfrm>
              <a:off x="571500" y="169799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5;p3"/>
            <p:cNvSpPr/>
            <p:nvPr/>
          </p:nvSpPr>
          <p:spPr>
            <a:xfrm>
              <a:off x="734060" y="1866900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6;p3"/>
            <p:cNvSpPr/>
            <p:nvPr/>
          </p:nvSpPr>
          <p:spPr>
            <a:xfrm>
              <a:off x="521970" y="165544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7;p3"/>
            <p:cNvSpPr/>
            <p:nvPr/>
          </p:nvSpPr>
          <p:spPr>
            <a:xfrm>
              <a:off x="585470" y="1719580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8;p3"/>
            <p:cNvSpPr/>
            <p:nvPr/>
          </p:nvSpPr>
          <p:spPr>
            <a:xfrm>
              <a:off x="650875" y="178435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49;p3"/>
          <p:cNvSpPr/>
          <p:nvPr/>
        </p:nvSpPr>
        <p:spPr>
          <a:xfrm rot="5400000" flipH="1">
            <a:off x="8136255" y="4135755"/>
            <a:ext cx="1007745" cy="1007745"/>
          </a:xfrm>
          <a:custGeom>
            <a:avLst/>
            <a:gdLst/>
            <a:ahLst/>
            <a:cxnLst/>
            <a:rect l="0" t="0" r="1007745" b="1007745"/>
            <a:pathLst>
              <a:path w="1007745" h="1007745">
                <a:moveTo>
                  <a:pt x="0" y="0"/>
                </a:moveTo>
                <a:lnTo>
                  <a:pt x="0" y="1007691"/>
                </a:lnTo>
                <a:cubicBezTo>
                  <a:pt x="556416" y="1007691"/>
                  <a:pt x="1007745" y="556534"/>
                  <a:pt x="1007745" y="0"/>
                </a:cubicBezTo>
                <a:close/>
              </a:path>
            </a:pathLst>
          </a:custGeom>
          <a:solidFill>
            <a:srgbClr val="FF47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50;p3"/>
          <p:cNvGrpSpPr/>
          <p:nvPr/>
        </p:nvGrpSpPr>
        <p:grpSpPr>
          <a:xfrm flipH="1">
            <a:off x="8352155" y="4078605"/>
            <a:ext cx="455930" cy="436245"/>
            <a:chOff x="8352155" y="4078605"/>
            <a:chExt cx="455930" cy="436245"/>
          </a:xfrm>
        </p:grpSpPr>
        <p:sp>
          <p:nvSpPr>
            <p:cNvPr id="25" name="Google Shape;51;p3"/>
            <p:cNvSpPr/>
            <p:nvPr/>
          </p:nvSpPr>
          <p:spPr>
            <a:xfrm>
              <a:off x="8352155" y="407860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10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2;p3"/>
            <p:cNvSpPr/>
            <p:nvPr/>
          </p:nvSpPr>
          <p:spPr>
            <a:xfrm>
              <a:off x="8623300" y="407860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0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10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3;p3"/>
            <p:cNvSpPr/>
            <p:nvPr/>
          </p:nvSpPr>
          <p:spPr>
            <a:xfrm>
              <a:off x="8352155" y="433006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74" y="92392"/>
                  </a:cubicBezTo>
                  <a:cubicBezTo>
                    <a:pt x="40987" y="111050"/>
                    <a:pt x="73734" y="143796"/>
                    <a:pt x="92392" y="184785"/>
                  </a:cubicBezTo>
                  <a:cubicBezTo>
                    <a:pt x="111050" y="143796"/>
                    <a:pt x="143796" y="111050"/>
                    <a:pt x="184785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4;p3"/>
            <p:cNvSpPr/>
            <p:nvPr/>
          </p:nvSpPr>
          <p:spPr>
            <a:xfrm>
              <a:off x="8623300" y="4330065"/>
              <a:ext cx="184785" cy="184785"/>
            </a:xfrm>
            <a:custGeom>
              <a:avLst/>
              <a:gdLst/>
              <a:ahLst/>
              <a:cxnLst/>
              <a:rect l="0" t="0" r="184785" b="184785"/>
              <a:pathLst>
                <a:path w="184785" h="184785">
                  <a:moveTo>
                    <a:pt x="92392" y="74"/>
                  </a:moveTo>
                  <a:cubicBezTo>
                    <a:pt x="73734" y="40987"/>
                    <a:pt x="40987" y="73734"/>
                    <a:pt x="0" y="92392"/>
                  </a:cubicBezTo>
                  <a:cubicBezTo>
                    <a:pt x="40613" y="111050"/>
                    <a:pt x="73359" y="143796"/>
                    <a:pt x="92392" y="184785"/>
                  </a:cubicBezTo>
                  <a:cubicBezTo>
                    <a:pt x="111050" y="143796"/>
                    <a:pt x="143796" y="111050"/>
                    <a:pt x="184710" y="92392"/>
                  </a:cubicBezTo>
                  <a:cubicBezTo>
                    <a:pt x="143796" y="73734"/>
                    <a:pt x="111050" y="40987"/>
                    <a:pt x="92392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6;p4"/>
          <p:cNvSpPr>
            <a:spLocks noGrp="1" noChangeArrowheads="1"/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3" name="Google Shape;57;p4"/>
          <p:cNvSpPr>
            <a:spLocks noGrp="1" noChangeArrowheads="1"/>
          </p:cNvSpPr>
          <p:nvPr>
            <p:ph idx="1"/>
          </p:nvPr>
        </p:nvSpPr>
        <p:spPr>
          <a:xfrm>
            <a:off x="800100" y="1391920"/>
            <a:ext cx="7543800" cy="3211830"/>
          </a:xfrm>
        </p:spPr>
        <p:txBody>
          <a:bodyPr vert="horz" wrap="square" lIns="91440" tIns="91440" rIns="91440" bIns="91440" numCol="1" spcCol="215900" anchor="t"/>
          <a:lstStyle>
            <a:lvl1pPr marL="457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</a:lvl1pPr>
            <a:lvl2pPr marL="9144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○"/>
              <a:defRPr sz="1200" cap="none"/>
            </a:lvl2pPr>
            <a:lvl3pPr marL="13716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■"/>
              <a:defRPr sz="1200" cap="none"/>
            </a:lvl3pPr>
            <a:lvl4pPr marL="18288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●"/>
              <a:defRPr sz="1200" cap="none"/>
            </a:lvl4pPr>
            <a:lvl5pPr marL="22860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○"/>
              <a:defRPr sz="1200" cap="none"/>
            </a:lvl5pPr>
            <a:lvl6pPr marL="27432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■"/>
              <a:defRPr sz="1200" cap="none"/>
            </a:lvl6pPr>
            <a:lvl7pPr marL="32004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●"/>
              <a:defRPr sz="1200" cap="none"/>
            </a:lvl7pPr>
            <a:lvl8pPr marL="36576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○"/>
              <a:defRPr sz="1200" cap="none"/>
            </a:lvl8pPr>
            <a:lvl9pPr marL="411480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 pitchFamily="2" charset="0"/>
              <a:buChar char="■"/>
              <a:defRPr sz="1200" cap="none"/>
            </a:lvl9pPr>
          </a:lstStyle>
          <a:p>
            <a:endParaRPr/>
          </a:p>
        </p:txBody>
      </p:sp>
      <p:grpSp>
        <p:nvGrpSpPr>
          <p:cNvPr id="4" name="Google Shape;58;p4"/>
          <p:cNvGrpSpPr/>
          <p:nvPr/>
        </p:nvGrpSpPr>
        <p:grpSpPr>
          <a:xfrm flipH="1">
            <a:off x="8180070" y="-15875"/>
            <a:ext cx="717550" cy="1110615"/>
            <a:chOff x="8180070" y="-15875"/>
            <a:chExt cx="717550" cy="1110615"/>
          </a:xfrm>
        </p:grpSpPr>
        <p:sp>
          <p:nvSpPr>
            <p:cNvPr id="11" name="Google Shape;59;p4"/>
            <p:cNvSpPr/>
            <p:nvPr/>
          </p:nvSpPr>
          <p:spPr>
            <a:xfrm>
              <a:off x="8180070" y="397510"/>
              <a:ext cx="717550" cy="697230"/>
            </a:xfrm>
            <a:custGeom>
              <a:avLst/>
              <a:gdLst/>
              <a:ahLst/>
              <a:cxnLst/>
              <a:rect l="0" t="0" r="717550" b="697230"/>
              <a:pathLst>
                <a:path w="717550" h="697230">
                  <a:moveTo>
                    <a:pt x="702566" y="187703"/>
                  </a:moveTo>
                  <a:cubicBezTo>
                    <a:pt x="702566" y="187769"/>
                    <a:pt x="702631" y="187899"/>
                    <a:pt x="702631" y="187965"/>
                  </a:cubicBezTo>
                  <a:lnTo>
                    <a:pt x="702631" y="187703"/>
                  </a:lnTo>
                  <a:close/>
                  <a:moveTo>
                    <a:pt x="498738" y="65"/>
                  </a:moveTo>
                  <a:cubicBezTo>
                    <a:pt x="447896" y="65"/>
                    <a:pt x="397054" y="19431"/>
                    <a:pt x="358317" y="58162"/>
                  </a:cubicBezTo>
                  <a:cubicBezTo>
                    <a:pt x="280843" y="135625"/>
                    <a:pt x="280843" y="261437"/>
                    <a:pt x="358317" y="338965"/>
                  </a:cubicBezTo>
                  <a:cubicBezTo>
                    <a:pt x="319580" y="300168"/>
                    <a:pt x="268738" y="280802"/>
                    <a:pt x="217961" y="280802"/>
                  </a:cubicBezTo>
                  <a:cubicBezTo>
                    <a:pt x="167119" y="280802"/>
                    <a:pt x="116276" y="300168"/>
                    <a:pt x="77539" y="338965"/>
                  </a:cubicBezTo>
                  <a:cubicBezTo>
                    <a:pt x="65" y="416428"/>
                    <a:pt x="65" y="542239"/>
                    <a:pt x="77539" y="619702"/>
                  </a:cubicBezTo>
                  <a:cubicBezTo>
                    <a:pt x="97235" y="639460"/>
                    <a:pt x="119875" y="653984"/>
                    <a:pt x="144151" y="663733"/>
                  </a:cubicBezTo>
                  <a:cubicBezTo>
                    <a:pt x="163585" y="672892"/>
                    <a:pt x="188777" y="679762"/>
                    <a:pt x="217372" y="684865"/>
                  </a:cubicBezTo>
                  <a:lnTo>
                    <a:pt x="217372" y="503311"/>
                  </a:lnTo>
                  <a:cubicBezTo>
                    <a:pt x="217372" y="484731"/>
                    <a:pt x="232226" y="469618"/>
                    <a:pt x="250809" y="469618"/>
                  </a:cubicBezTo>
                  <a:cubicBezTo>
                    <a:pt x="269392" y="469618"/>
                    <a:pt x="284573" y="484731"/>
                    <a:pt x="284573" y="503311"/>
                  </a:cubicBezTo>
                  <a:lnTo>
                    <a:pt x="284573" y="693174"/>
                  </a:lnTo>
                  <a:cubicBezTo>
                    <a:pt x="318795" y="696052"/>
                    <a:pt x="355438" y="697230"/>
                    <a:pt x="392343" y="697230"/>
                  </a:cubicBezTo>
                  <a:cubicBezTo>
                    <a:pt x="403466" y="697230"/>
                    <a:pt x="414656" y="697099"/>
                    <a:pt x="425845" y="696903"/>
                  </a:cubicBezTo>
                  <a:lnTo>
                    <a:pt x="425845" y="620814"/>
                  </a:lnTo>
                  <a:cubicBezTo>
                    <a:pt x="425845" y="602233"/>
                    <a:pt x="440698" y="587120"/>
                    <a:pt x="459282" y="587120"/>
                  </a:cubicBezTo>
                  <a:cubicBezTo>
                    <a:pt x="477865" y="587120"/>
                    <a:pt x="493046" y="602233"/>
                    <a:pt x="493046" y="620814"/>
                  </a:cubicBezTo>
                  <a:lnTo>
                    <a:pt x="493046" y="694875"/>
                  </a:lnTo>
                  <a:cubicBezTo>
                    <a:pt x="605396" y="690033"/>
                    <a:pt x="698312" y="678584"/>
                    <a:pt x="698312" y="678584"/>
                  </a:cubicBezTo>
                  <a:cubicBezTo>
                    <a:pt x="698312" y="678584"/>
                    <a:pt x="709174" y="589410"/>
                    <a:pt x="714344" y="479628"/>
                  </a:cubicBezTo>
                  <a:lnTo>
                    <a:pt x="650546" y="479628"/>
                  </a:lnTo>
                  <a:cubicBezTo>
                    <a:pt x="631962" y="479628"/>
                    <a:pt x="616847" y="464449"/>
                    <a:pt x="616847" y="445869"/>
                  </a:cubicBezTo>
                  <a:cubicBezTo>
                    <a:pt x="616847" y="427288"/>
                    <a:pt x="631962" y="412437"/>
                    <a:pt x="650546" y="412437"/>
                  </a:cubicBezTo>
                  <a:lnTo>
                    <a:pt x="716372" y="412437"/>
                  </a:lnTo>
                  <a:cubicBezTo>
                    <a:pt x="717485" y="358919"/>
                    <a:pt x="716634" y="304355"/>
                    <a:pt x="712054" y="254894"/>
                  </a:cubicBezTo>
                  <a:lnTo>
                    <a:pt x="533942" y="254894"/>
                  </a:lnTo>
                  <a:cubicBezTo>
                    <a:pt x="515293" y="254894"/>
                    <a:pt x="500178" y="240043"/>
                    <a:pt x="500178" y="221397"/>
                  </a:cubicBezTo>
                  <a:cubicBezTo>
                    <a:pt x="500178" y="202816"/>
                    <a:pt x="515293" y="187703"/>
                    <a:pt x="533942" y="187703"/>
                  </a:cubicBezTo>
                  <a:lnTo>
                    <a:pt x="702566" y="187703"/>
                  </a:lnTo>
                  <a:cubicBezTo>
                    <a:pt x="697723" y="163234"/>
                    <a:pt x="691442" y="141906"/>
                    <a:pt x="683197" y="124765"/>
                  </a:cubicBezTo>
                  <a:cubicBezTo>
                    <a:pt x="673447" y="100492"/>
                    <a:pt x="658856" y="77921"/>
                    <a:pt x="639160" y="58162"/>
                  </a:cubicBezTo>
                  <a:cubicBezTo>
                    <a:pt x="600423" y="19431"/>
                    <a:pt x="549581" y="65"/>
                    <a:pt x="498738" y="65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60;p4"/>
            <p:cNvSpPr/>
            <p:nvPr/>
          </p:nvSpPr>
          <p:spPr>
            <a:xfrm>
              <a:off x="8187690" y="-15875"/>
              <a:ext cx="630555" cy="1031875"/>
            </a:xfrm>
            <a:custGeom>
              <a:avLst/>
              <a:gdLst/>
              <a:ahLst/>
              <a:cxnLst/>
              <a:rect l="0" t="0" r="630555" b="1031875"/>
              <a:pathLst>
                <a:path w="630555" h="1031875">
                  <a:moveTo>
                    <a:pt x="2355" y="0"/>
                  </a:moveTo>
                  <a:cubicBezTo>
                    <a:pt x="1177" y="0"/>
                    <a:pt x="65" y="1177"/>
                    <a:pt x="65" y="2617"/>
                  </a:cubicBezTo>
                  <a:lnTo>
                    <a:pt x="65" y="142138"/>
                  </a:lnTo>
                  <a:cubicBezTo>
                    <a:pt x="65" y="311434"/>
                    <a:pt x="65823" y="470717"/>
                    <a:pt x="185626" y="590278"/>
                  </a:cubicBezTo>
                  <a:lnTo>
                    <a:pt x="626236" y="1030888"/>
                  </a:lnTo>
                  <a:cubicBezTo>
                    <a:pt x="626498" y="1031547"/>
                    <a:pt x="627087" y="1031809"/>
                    <a:pt x="627937" y="1031809"/>
                  </a:cubicBezTo>
                  <a:cubicBezTo>
                    <a:pt x="628526" y="1031809"/>
                    <a:pt x="629115" y="1031547"/>
                    <a:pt x="629377" y="1030958"/>
                  </a:cubicBezTo>
                  <a:cubicBezTo>
                    <a:pt x="630555" y="1030108"/>
                    <a:pt x="630555" y="1028668"/>
                    <a:pt x="629377" y="1027555"/>
                  </a:cubicBezTo>
                  <a:lnTo>
                    <a:pt x="189029" y="587207"/>
                  </a:lnTo>
                  <a:cubicBezTo>
                    <a:pt x="70076" y="468165"/>
                    <a:pt x="4907" y="310321"/>
                    <a:pt x="4907" y="142138"/>
                  </a:cubicBezTo>
                  <a:lnTo>
                    <a:pt x="4907" y="2617"/>
                  </a:lnTo>
                  <a:cubicBezTo>
                    <a:pt x="4907" y="1177"/>
                    <a:pt x="3729" y="0"/>
                    <a:pt x="235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1;p4"/>
            <p:cNvSpPr/>
            <p:nvPr/>
          </p:nvSpPr>
          <p:spPr>
            <a:xfrm>
              <a:off x="8555355" y="750570"/>
              <a:ext cx="268605" cy="306705"/>
            </a:xfrm>
            <a:custGeom>
              <a:avLst/>
              <a:gdLst/>
              <a:ahLst/>
              <a:cxnLst/>
              <a:rect l="0" t="0" r="268605" b="306705"/>
              <a:pathLst>
                <a:path w="268605" h="306705">
                  <a:moveTo>
                    <a:pt x="2550" y="65"/>
                  </a:moveTo>
                  <a:cubicBezTo>
                    <a:pt x="1176" y="65"/>
                    <a:pt x="0" y="1177"/>
                    <a:pt x="0" y="2354"/>
                  </a:cubicBezTo>
                  <a:lnTo>
                    <a:pt x="0" y="304416"/>
                  </a:lnTo>
                  <a:cubicBezTo>
                    <a:pt x="0" y="305527"/>
                    <a:pt x="1176" y="306705"/>
                    <a:pt x="2550" y="306705"/>
                  </a:cubicBezTo>
                  <a:cubicBezTo>
                    <a:pt x="3726" y="306705"/>
                    <a:pt x="4838" y="305527"/>
                    <a:pt x="4838" y="304416"/>
                  </a:cubicBezTo>
                  <a:lnTo>
                    <a:pt x="4838" y="4904"/>
                  </a:lnTo>
                  <a:lnTo>
                    <a:pt x="266316" y="4904"/>
                  </a:lnTo>
                  <a:cubicBezTo>
                    <a:pt x="267754" y="4904"/>
                    <a:pt x="268605" y="3727"/>
                    <a:pt x="268605" y="2354"/>
                  </a:cubicBezTo>
                  <a:cubicBezTo>
                    <a:pt x="268605" y="1177"/>
                    <a:pt x="267754" y="65"/>
                    <a:pt x="266316" y="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62;p4"/>
            <p:cNvSpPr/>
            <p:nvPr/>
          </p:nvSpPr>
          <p:spPr>
            <a:xfrm>
              <a:off x="8717915" y="919480"/>
              <a:ext cx="125095" cy="127000"/>
            </a:xfrm>
            <a:custGeom>
              <a:avLst/>
              <a:gdLst/>
              <a:ahLst/>
              <a:cxnLst/>
              <a:rect l="0" t="0" r="125095" b="127000"/>
              <a:pathLst>
                <a:path w="125095" h="127000">
                  <a:moveTo>
                    <a:pt x="2612" y="0"/>
                  </a:moveTo>
                  <a:cubicBezTo>
                    <a:pt x="1175" y="0"/>
                    <a:pt x="0" y="1175"/>
                    <a:pt x="0" y="2284"/>
                  </a:cubicBezTo>
                  <a:lnTo>
                    <a:pt x="0" y="124390"/>
                  </a:lnTo>
                  <a:cubicBezTo>
                    <a:pt x="0" y="125825"/>
                    <a:pt x="1175" y="126935"/>
                    <a:pt x="2612" y="126935"/>
                  </a:cubicBezTo>
                  <a:cubicBezTo>
                    <a:pt x="3723" y="126935"/>
                    <a:pt x="4899" y="125825"/>
                    <a:pt x="4899" y="124390"/>
                  </a:cubicBezTo>
                  <a:lnTo>
                    <a:pt x="4899" y="4895"/>
                  </a:lnTo>
                  <a:lnTo>
                    <a:pt x="122743" y="4895"/>
                  </a:lnTo>
                  <a:cubicBezTo>
                    <a:pt x="123919" y="4895"/>
                    <a:pt x="125029" y="3720"/>
                    <a:pt x="125029" y="2284"/>
                  </a:cubicBezTo>
                  <a:cubicBezTo>
                    <a:pt x="125029" y="1175"/>
                    <a:pt x="123919" y="0"/>
                    <a:pt x="122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3;p4"/>
            <p:cNvSpPr/>
            <p:nvPr/>
          </p:nvSpPr>
          <p:spPr>
            <a:xfrm>
              <a:off x="8505825" y="708025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432" y="0"/>
                  </a:moveTo>
                  <a:cubicBezTo>
                    <a:pt x="37874" y="0"/>
                    <a:pt x="26381" y="4381"/>
                    <a:pt x="17696" y="13078"/>
                  </a:cubicBezTo>
                  <a:cubicBezTo>
                    <a:pt x="0" y="30798"/>
                    <a:pt x="0" y="59372"/>
                    <a:pt x="17696" y="77092"/>
                  </a:cubicBezTo>
                  <a:cubicBezTo>
                    <a:pt x="26381" y="85789"/>
                    <a:pt x="37874" y="90170"/>
                    <a:pt x="49432" y="90170"/>
                  </a:cubicBezTo>
                  <a:cubicBezTo>
                    <a:pt x="60925" y="90170"/>
                    <a:pt x="72483" y="85789"/>
                    <a:pt x="81364" y="77092"/>
                  </a:cubicBezTo>
                  <a:cubicBezTo>
                    <a:pt x="99060" y="59372"/>
                    <a:pt x="99060" y="30798"/>
                    <a:pt x="81364" y="13078"/>
                  </a:cubicBezTo>
                  <a:cubicBezTo>
                    <a:pt x="72483" y="4381"/>
                    <a:pt x="60925" y="0"/>
                    <a:pt x="49432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4;p4"/>
            <p:cNvSpPr/>
            <p:nvPr/>
          </p:nvSpPr>
          <p:spPr>
            <a:xfrm>
              <a:off x="8569325" y="772160"/>
              <a:ext cx="99695" cy="90170"/>
            </a:xfrm>
            <a:custGeom>
              <a:avLst/>
              <a:gdLst/>
              <a:ahLst/>
              <a:cxnLst/>
              <a:rect l="0" t="0" r="99695" b="90170"/>
              <a:pathLst>
                <a:path w="99695" h="90170">
                  <a:moveTo>
                    <a:pt x="49913" y="65"/>
                  </a:moveTo>
                  <a:cubicBezTo>
                    <a:pt x="38354" y="65"/>
                    <a:pt x="26729" y="4437"/>
                    <a:pt x="17863" y="13310"/>
                  </a:cubicBezTo>
                  <a:cubicBezTo>
                    <a:pt x="65" y="30666"/>
                    <a:pt x="65" y="59178"/>
                    <a:pt x="17863" y="76860"/>
                  </a:cubicBezTo>
                  <a:cubicBezTo>
                    <a:pt x="26729" y="85733"/>
                    <a:pt x="38354" y="90170"/>
                    <a:pt x="49913" y="90170"/>
                  </a:cubicBezTo>
                  <a:cubicBezTo>
                    <a:pt x="61537" y="90170"/>
                    <a:pt x="73096" y="85733"/>
                    <a:pt x="81831" y="76860"/>
                  </a:cubicBezTo>
                  <a:cubicBezTo>
                    <a:pt x="99629" y="59178"/>
                    <a:pt x="99629" y="30666"/>
                    <a:pt x="81831" y="13310"/>
                  </a:cubicBezTo>
                  <a:cubicBezTo>
                    <a:pt x="73096" y="4437"/>
                    <a:pt x="61537" y="65"/>
                    <a:pt x="49913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65;p4"/>
            <p:cNvSpPr/>
            <p:nvPr/>
          </p:nvSpPr>
          <p:spPr>
            <a:xfrm>
              <a:off x="8634730" y="836930"/>
              <a:ext cx="99060" cy="90170"/>
            </a:xfrm>
            <a:custGeom>
              <a:avLst/>
              <a:gdLst/>
              <a:ahLst/>
              <a:cxnLst/>
              <a:rect l="0" t="0" r="99060" b="90170"/>
              <a:pathLst>
                <a:path w="99060" h="90170">
                  <a:moveTo>
                    <a:pt x="49595" y="65"/>
                  </a:moveTo>
                  <a:cubicBezTo>
                    <a:pt x="38110" y="65"/>
                    <a:pt x="26560" y="4446"/>
                    <a:pt x="17750" y="13339"/>
                  </a:cubicBezTo>
                  <a:cubicBezTo>
                    <a:pt x="65" y="30732"/>
                    <a:pt x="65" y="59307"/>
                    <a:pt x="17750" y="77027"/>
                  </a:cubicBezTo>
                  <a:cubicBezTo>
                    <a:pt x="26560" y="85789"/>
                    <a:pt x="38110" y="90105"/>
                    <a:pt x="49595" y="90105"/>
                  </a:cubicBezTo>
                  <a:cubicBezTo>
                    <a:pt x="61146" y="90105"/>
                    <a:pt x="72631" y="85789"/>
                    <a:pt x="81310" y="77027"/>
                  </a:cubicBezTo>
                  <a:cubicBezTo>
                    <a:pt x="98995" y="59307"/>
                    <a:pt x="98995" y="30732"/>
                    <a:pt x="81310" y="13339"/>
                  </a:cubicBezTo>
                  <a:cubicBezTo>
                    <a:pt x="72631" y="4446"/>
                    <a:pt x="61146" y="65"/>
                    <a:pt x="49595" y="6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7;p5"/>
          <p:cNvSpPr>
            <a:spLocks noGrp="1" noChangeArrowheads="1"/>
          </p:cNvSpPr>
          <p:nvPr>
            <p:ph idx="1"/>
          </p:nvPr>
        </p:nvSpPr>
        <p:spPr>
          <a:xfrm>
            <a:off x="720090" y="1958340"/>
            <a:ext cx="3616960" cy="2477770"/>
          </a:xfrm>
        </p:spPr>
        <p:txBody>
          <a:bodyPr vert="horz" wrap="square" lIns="91440" tIns="91440" rIns="91440" bIns="91440" numCol="1" spcCol="215900" anchor="t"/>
          <a:lstStyle>
            <a:lvl1pPr marL="457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 cap="none"/>
            </a:lvl1pPr>
            <a:lvl2pPr marL="914400" indent="-2921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Courier New" panose="02070309020205020404" pitchFamily="3" charset="0"/>
              <a:buChar char="o"/>
            </a:lvl2pPr>
            <a:lvl3pPr marL="1371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3pPr>
            <a:lvl4pPr marL="1828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4pPr>
            <a:lvl5pPr marL="22860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5pPr>
            <a:lvl6pPr marL="27432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6pPr>
            <a:lvl7pPr marL="32004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7pPr>
            <a:lvl8pPr marL="3657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8pPr>
            <a:lvl9pPr marL="4114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9pPr>
          </a:lstStyle>
          <a:p>
            <a:endParaRPr/>
          </a:p>
        </p:txBody>
      </p:sp>
      <p:sp>
        <p:nvSpPr>
          <p:cNvPr id="3" name="Google Shape;68;p5"/>
          <p:cNvSpPr>
            <a:spLocks noGrp="1" noChangeArrowheads="1"/>
          </p:cNvSpPr>
          <p:nvPr>
            <p:ph idx="2"/>
          </p:nvPr>
        </p:nvSpPr>
        <p:spPr>
          <a:xfrm>
            <a:off x="4578985" y="1958340"/>
            <a:ext cx="3616960" cy="2477770"/>
          </a:xfrm>
        </p:spPr>
        <p:txBody>
          <a:bodyPr vert="horz" wrap="square" lIns="91440" tIns="91440" rIns="91440" bIns="91440" numCol="1" spcCol="215900" anchor="t"/>
          <a:lstStyle>
            <a:lvl1pPr marL="45720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 cap="none"/>
            </a:lvl1pPr>
            <a:lvl2pPr marL="914400" indent="-29210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000"/>
              <a:buFont typeface="Courier New" panose="02070309020205020404" pitchFamily="3" charset="0"/>
              <a:buChar char="o"/>
            </a:lvl2pPr>
            <a:lvl3pPr marL="1371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3pPr>
            <a:lvl4pPr marL="1828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4pPr>
            <a:lvl5pPr marL="22860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5pPr>
            <a:lvl6pPr marL="27432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6pPr>
            <a:lvl7pPr marL="32004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7pPr>
            <a:lvl8pPr marL="36576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8pPr>
            <a:lvl9pPr marL="411480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oto Sans Symbols" charset="0"/>
              <a:buChar char="▪"/>
            </a:lvl9pPr>
          </a:lstStyle>
          <a:p>
            <a:endParaRPr/>
          </a:p>
        </p:txBody>
      </p:sp>
      <p:sp>
        <p:nvSpPr>
          <p:cNvPr id="4" name="Google Shape;69;p5"/>
          <p:cNvSpPr>
            <a:spLocks noGrp="1" noChangeArrowheads="1"/>
          </p:cNvSpPr>
          <p:nvPr>
            <p:ph type="subTitle" idx="3"/>
          </p:nvPr>
        </p:nvSpPr>
        <p:spPr>
          <a:xfrm>
            <a:off x="720090" y="1290955"/>
            <a:ext cx="6080760" cy="581025"/>
          </a:xfrm>
        </p:spPr>
        <p:txBody>
          <a:bodyPr vert="horz" wrap="square" lIns="91440" tIns="91440" rIns="91440" bIns="91440" numCol="1" spcCol="215900" anchor="t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cap="none"/>
            </a:lvl1pPr>
            <a:lvl2pPr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5" name="Google Shape;70;p5"/>
          <p:cNvSpPr>
            <a:spLocks noGrp="1" noChangeArrowheads="1"/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grpSp>
        <p:nvGrpSpPr>
          <p:cNvPr id="6" name="Google Shape;71;p5"/>
          <p:cNvGrpSpPr/>
          <p:nvPr/>
        </p:nvGrpSpPr>
        <p:grpSpPr>
          <a:xfrm flipH="1">
            <a:off x="6981190" y="102235"/>
            <a:ext cx="2219960" cy="697865"/>
            <a:chOff x="6981190" y="102235"/>
            <a:chExt cx="2219960" cy="697865"/>
          </a:xfrm>
        </p:grpSpPr>
        <p:sp>
          <p:nvSpPr>
            <p:cNvPr id="13" name="Google Shape;72;p5"/>
            <p:cNvSpPr/>
            <p:nvPr/>
          </p:nvSpPr>
          <p:spPr>
            <a:xfrm>
              <a:off x="8604250" y="102235"/>
              <a:ext cx="596900" cy="697865"/>
            </a:xfrm>
            <a:custGeom>
              <a:avLst/>
              <a:gdLst/>
              <a:ahLst/>
              <a:cxnLst/>
              <a:rect l="0" t="0" r="596900" b="697865"/>
              <a:pathLst>
                <a:path w="596900" h="697865">
                  <a:moveTo>
                    <a:pt x="174512" y="58"/>
                  </a:moveTo>
                  <a:cubicBezTo>
                    <a:pt x="78093" y="58"/>
                    <a:pt x="58" y="78059"/>
                    <a:pt x="58" y="174436"/>
                  </a:cubicBezTo>
                  <a:cubicBezTo>
                    <a:pt x="58" y="270815"/>
                    <a:pt x="78093" y="348815"/>
                    <a:pt x="174512" y="348815"/>
                  </a:cubicBezTo>
                  <a:cubicBezTo>
                    <a:pt x="78093" y="348815"/>
                    <a:pt x="58" y="427108"/>
                    <a:pt x="58" y="523486"/>
                  </a:cubicBezTo>
                  <a:cubicBezTo>
                    <a:pt x="58" y="619864"/>
                    <a:pt x="78093" y="697865"/>
                    <a:pt x="174512" y="697865"/>
                  </a:cubicBezTo>
                  <a:cubicBezTo>
                    <a:pt x="198967" y="697865"/>
                    <a:pt x="222196" y="692731"/>
                    <a:pt x="243383" y="683805"/>
                  </a:cubicBezTo>
                  <a:cubicBezTo>
                    <a:pt x="258908" y="678204"/>
                    <a:pt x="276242" y="668811"/>
                    <a:pt x="294394" y="656560"/>
                  </a:cubicBezTo>
                  <a:lnTo>
                    <a:pt x="189512" y="551678"/>
                  </a:lnTo>
                  <a:cubicBezTo>
                    <a:pt x="178072" y="540288"/>
                    <a:pt x="178072" y="521677"/>
                    <a:pt x="189512" y="509951"/>
                  </a:cubicBezTo>
                  <a:cubicBezTo>
                    <a:pt x="195290" y="504234"/>
                    <a:pt x="202819" y="501375"/>
                    <a:pt x="210348" y="501375"/>
                  </a:cubicBezTo>
                  <a:cubicBezTo>
                    <a:pt x="217935" y="501375"/>
                    <a:pt x="225523" y="504234"/>
                    <a:pt x="231359" y="509951"/>
                  </a:cubicBezTo>
                  <a:lnTo>
                    <a:pt x="342078" y="620670"/>
                  </a:lnTo>
                  <a:cubicBezTo>
                    <a:pt x="375463" y="592794"/>
                    <a:pt x="409898" y="559423"/>
                    <a:pt x="442583" y="525761"/>
                  </a:cubicBezTo>
                  <a:lnTo>
                    <a:pt x="401494" y="484672"/>
                  </a:lnTo>
                  <a:cubicBezTo>
                    <a:pt x="389996" y="473255"/>
                    <a:pt x="389996" y="454644"/>
                    <a:pt x="401494" y="443151"/>
                  </a:cubicBezTo>
                  <a:cubicBezTo>
                    <a:pt x="407388" y="437317"/>
                    <a:pt x="414976" y="434342"/>
                    <a:pt x="422505" y="434342"/>
                  </a:cubicBezTo>
                  <a:cubicBezTo>
                    <a:pt x="430034" y="434342"/>
                    <a:pt x="437563" y="437317"/>
                    <a:pt x="443341" y="443151"/>
                  </a:cubicBezTo>
                  <a:lnTo>
                    <a:pt x="482855" y="482665"/>
                  </a:lnTo>
                  <a:cubicBezTo>
                    <a:pt x="547873" y="411298"/>
                    <a:pt x="596842" y="348815"/>
                    <a:pt x="596842" y="348815"/>
                  </a:cubicBezTo>
                  <a:cubicBezTo>
                    <a:pt x="596842" y="348815"/>
                    <a:pt x="546122" y="284349"/>
                    <a:pt x="479294" y="211424"/>
                  </a:cubicBezTo>
                  <a:lnTo>
                    <a:pt x="433127" y="257591"/>
                  </a:lnTo>
                  <a:cubicBezTo>
                    <a:pt x="427408" y="263172"/>
                    <a:pt x="419879" y="266089"/>
                    <a:pt x="412291" y="266089"/>
                  </a:cubicBezTo>
                  <a:cubicBezTo>
                    <a:pt x="404762" y="266089"/>
                    <a:pt x="397175" y="263172"/>
                    <a:pt x="391280" y="257280"/>
                  </a:cubicBezTo>
                  <a:cubicBezTo>
                    <a:pt x="379840" y="245845"/>
                    <a:pt x="379840" y="227234"/>
                    <a:pt x="391280" y="215741"/>
                  </a:cubicBezTo>
                  <a:lnTo>
                    <a:pt x="438731" y="168290"/>
                  </a:lnTo>
                  <a:cubicBezTo>
                    <a:pt x="409665" y="137974"/>
                    <a:pt x="378790" y="108395"/>
                    <a:pt x="348673" y="82901"/>
                  </a:cubicBezTo>
                  <a:lnTo>
                    <a:pt x="230601" y="200973"/>
                  </a:lnTo>
                  <a:cubicBezTo>
                    <a:pt x="224881" y="206699"/>
                    <a:pt x="217352" y="209557"/>
                    <a:pt x="209823" y="209557"/>
                  </a:cubicBezTo>
                  <a:cubicBezTo>
                    <a:pt x="202293" y="209557"/>
                    <a:pt x="194764" y="206699"/>
                    <a:pt x="189045" y="200923"/>
                  </a:cubicBezTo>
                  <a:cubicBezTo>
                    <a:pt x="177313" y="189197"/>
                    <a:pt x="177313" y="170586"/>
                    <a:pt x="189045" y="159151"/>
                  </a:cubicBezTo>
                  <a:lnTo>
                    <a:pt x="301748" y="46448"/>
                  </a:lnTo>
                  <a:cubicBezTo>
                    <a:pt x="280853" y="31678"/>
                    <a:pt x="261184" y="20419"/>
                    <a:pt x="243383" y="14059"/>
                  </a:cubicBezTo>
                  <a:cubicBezTo>
                    <a:pt x="222196" y="4900"/>
                    <a:pt x="198967" y="58"/>
                    <a:pt x="174512" y="58"/>
                  </a:cubicBezTo>
                  <a:close/>
                </a:path>
              </a:pathLst>
            </a:custGeom>
            <a:solidFill>
              <a:srgbClr val="F8D1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3;p5"/>
            <p:cNvSpPr/>
            <p:nvPr/>
          </p:nvSpPr>
          <p:spPr>
            <a:xfrm>
              <a:off x="6981190" y="446405"/>
              <a:ext cx="2146300" cy="9525"/>
            </a:xfrm>
            <a:custGeom>
              <a:avLst/>
              <a:gdLst/>
              <a:ahLst/>
              <a:cxnLst/>
              <a:rect l="0" t="0" r="2146300" b="9525"/>
              <a:pathLst>
                <a:path w="2146300" h="9525">
                  <a:moveTo>
                    <a:pt x="4376" y="61"/>
                  </a:moveTo>
                  <a:cubicBezTo>
                    <a:pt x="1809" y="61"/>
                    <a:pt x="58" y="2226"/>
                    <a:pt x="58" y="4948"/>
                  </a:cubicBezTo>
                  <a:cubicBezTo>
                    <a:pt x="58" y="7360"/>
                    <a:pt x="1809" y="9525"/>
                    <a:pt x="4376" y="9525"/>
                  </a:cubicBezTo>
                  <a:lnTo>
                    <a:pt x="2141983" y="9525"/>
                  </a:lnTo>
                  <a:cubicBezTo>
                    <a:pt x="2144258" y="9525"/>
                    <a:pt x="2146300" y="7360"/>
                    <a:pt x="2146300" y="4948"/>
                  </a:cubicBezTo>
                  <a:cubicBezTo>
                    <a:pt x="2146300" y="2226"/>
                    <a:pt x="2144258" y="61"/>
                    <a:pt x="2141983" y="6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4;p5"/>
            <p:cNvSpPr/>
            <p:nvPr/>
          </p:nvSpPr>
          <p:spPr>
            <a:xfrm>
              <a:off x="8796020" y="260985"/>
              <a:ext cx="197485" cy="360680"/>
            </a:xfrm>
            <a:custGeom>
              <a:avLst/>
              <a:gdLst/>
              <a:ahLst/>
              <a:cxnLst/>
              <a:rect l="0" t="0" r="197485" b="360680"/>
              <a:pathLst>
                <a:path w="197485" h="360680">
                  <a:moveTo>
                    <a:pt x="192524" y="0"/>
                  </a:moveTo>
                  <a:cubicBezTo>
                    <a:pt x="191357" y="0"/>
                    <a:pt x="190306" y="467"/>
                    <a:pt x="189548" y="1342"/>
                  </a:cubicBezTo>
                  <a:lnTo>
                    <a:pt x="1809" y="189081"/>
                  </a:lnTo>
                  <a:cubicBezTo>
                    <a:pt x="58" y="190581"/>
                    <a:pt x="58" y="193382"/>
                    <a:pt x="1809" y="195191"/>
                  </a:cubicBezTo>
                  <a:lnTo>
                    <a:pt x="165796" y="359178"/>
                  </a:lnTo>
                  <a:cubicBezTo>
                    <a:pt x="166555" y="360155"/>
                    <a:pt x="167838" y="360680"/>
                    <a:pt x="168889" y="360680"/>
                  </a:cubicBezTo>
                  <a:cubicBezTo>
                    <a:pt x="169881" y="360680"/>
                    <a:pt x="171165" y="360155"/>
                    <a:pt x="171923" y="359163"/>
                  </a:cubicBezTo>
                  <a:cubicBezTo>
                    <a:pt x="173733" y="357587"/>
                    <a:pt x="173733" y="354786"/>
                    <a:pt x="171923" y="353036"/>
                  </a:cubicBezTo>
                  <a:lnTo>
                    <a:pt x="11029" y="192142"/>
                  </a:lnTo>
                  <a:lnTo>
                    <a:pt x="195675" y="7496"/>
                  </a:lnTo>
                  <a:cubicBezTo>
                    <a:pt x="197426" y="5719"/>
                    <a:pt x="197426" y="2918"/>
                    <a:pt x="195675" y="1342"/>
                  </a:cubicBezTo>
                  <a:cubicBezTo>
                    <a:pt x="194742" y="467"/>
                    <a:pt x="193633" y="0"/>
                    <a:pt x="1925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5;p5"/>
            <p:cNvSpPr/>
            <p:nvPr/>
          </p:nvSpPr>
          <p:spPr>
            <a:xfrm>
              <a:off x="9002395" y="368300"/>
              <a:ext cx="85725" cy="160020"/>
            </a:xfrm>
            <a:custGeom>
              <a:avLst/>
              <a:gdLst/>
              <a:ahLst/>
              <a:cxnLst/>
              <a:rect l="0" t="0" r="85725" b="160020"/>
              <a:pathLst>
                <a:path w="85725" h="160020">
                  <a:moveTo>
                    <a:pt x="80768" y="0"/>
                  </a:moveTo>
                  <a:cubicBezTo>
                    <a:pt x="79601" y="0"/>
                    <a:pt x="78552" y="410"/>
                    <a:pt x="77793" y="1171"/>
                  </a:cubicBezTo>
                  <a:lnTo>
                    <a:pt x="1574" y="77390"/>
                  </a:lnTo>
                  <a:cubicBezTo>
                    <a:pt x="58" y="79191"/>
                    <a:pt x="58" y="82000"/>
                    <a:pt x="1574" y="83814"/>
                  </a:cubicBezTo>
                  <a:lnTo>
                    <a:pt x="76511" y="158751"/>
                  </a:lnTo>
                  <a:cubicBezTo>
                    <a:pt x="77269" y="159786"/>
                    <a:pt x="78552" y="160020"/>
                    <a:pt x="79543" y="160020"/>
                  </a:cubicBezTo>
                  <a:cubicBezTo>
                    <a:pt x="80593" y="160020"/>
                    <a:pt x="81876" y="159786"/>
                    <a:pt x="82634" y="158732"/>
                  </a:cubicBezTo>
                  <a:cubicBezTo>
                    <a:pt x="84383" y="156918"/>
                    <a:pt x="84383" y="154109"/>
                    <a:pt x="82634" y="152587"/>
                  </a:cubicBezTo>
                  <a:lnTo>
                    <a:pt x="11021" y="80974"/>
                  </a:lnTo>
                  <a:lnTo>
                    <a:pt x="83917" y="8078"/>
                  </a:lnTo>
                  <a:cubicBezTo>
                    <a:pt x="85666" y="5794"/>
                    <a:pt x="85666" y="2985"/>
                    <a:pt x="83917" y="1171"/>
                  </a:cubicBezTo>
                  <a:cubicBezTo>
                    <a:pt x="82984" y="410"/>
                    <a:pt x="81876" y="0"/>
                    <a:pt x="807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6;p5"/>
            <p:cNvSpPr/>
            <p:nvPr/>
          </p:nvSpPr>
          <p:spPr>
            <a:xfrm>
              <a:off x="876046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515" y="79375"/>
                    <a:pt x="79375" y="61749"/>
                    <a:pt x="79375" y="39862"/>
                  </a:cubicBezTo>
                  <a:cubicBezTo>
                    <a:pt x="79375" y="17917"/>
                    <a:pt x="61515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;p5"/>
            <p:cNvSpPr/>
            <p:nvPr/>
          </p:nvSpPr>
          <p:spPr>
            <a:xfrm>
              <a:off x="8839200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570" y="58"/>
                  </a:moveTo>
                  <a:cubicBezTo>
                    <a:pt x="17625" y="58"/>
                    <a:pt x="58" y="17917"/>
                    <a:pt x="58" y="39862"/>
                  </a:cubicBezTo>
                  <a:cubicBezTo>
                    <a:pt x="58" y="61749"/>
                    <a:pt x="17625" y="79375"/>
                    <a:pt x="39570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570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8;p5"/>
            <p:cNvSpPr/>
            <p:nvPr/>
          </p:nvSpPr>
          <p:spPr>
            <a:xfrm>
              <a:off x="8919845" y="411480"/>
              <a:ext cx="79375" cy="79375"/>
            </a:xfrm>
            <a:custGeom>
              <a:avLst/>
              <a:gdLst/>
              <a:ahLst/>
              <a:cxnLst/>
              <a:rect l="0" t="0" r="79375" b="79375"/>
              <a:pathLst>
                <a:path w="79375" h="79375">
                  <a:moveTo>
                    <a:pt x="39804" y="58"/>
                  </a:moveTo>
                  <a:cubicBezTo>
                    <a:pt x="17917" y="58"/>
                    <a:pt x="58" y="17917"/>
                    <a:pt x="58" y="39862"/>
                  </a:cubicBezTo>
                  <a:cubicBezTo>
                    <a:pt x="58" y="61749"/>
                    <a:pt x="17917" y="79375"/>
                    <a:pt x="39804" y="79375"/>
                  </a:cubicBezTo>
                  <a:cubicBezTo>
                    <a:pt x="61749" y="79375"/>
                    <a:pt x="79375" y="61749"/>
                    <a:pt x="79375" y="39862"/>
                  </a:cubicBezTo>
                  <a:cubicBezTo>
                    <a:pt x="79375" y="17917"/>
                    <a:pt x="61749" y="58"/>
                    <a:pt x="39804" y="58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79;p5"/>
          <p:cNvGrpSpPr/>
          <p:nvPr/>
        </p:nvGrpSpPr>
        <p:grpSpPr>
          <a:xfrm rot="16200000" flipH="1">
            <a:off x="-424815" y="3952240"/>
            <a:ext cx="1496060" cy="645795"/>
            <a:chOff x="-424815" y="3952240"/>
            <a:chExt cx="1496060" cy="645795"/>
          </a:xfrm>
        </p:grpSpPr>
        <p:sp>
          <p:nvSpPr>
            <p:cNvPr id="41" name="Google Shape;80;p5"/>
            <p:cNvSpPr/>
            <p:nvPr/>
          </p:nvSpPr>
          <p:spPr>
            <a:xfrm>
              <a:off x="-424815" y="4020185"/>
              <a:ext cx="644525" cy="577850"/>
            </a:xfrm>
            <a:custGeom>
              <a:avLst/>
              <a:gdLst/>
              <a:ahLst/>
              <a:cxnLst/>
              <a:rect l="0" t="0" r="644525" b="577850"/>
              <a:pathLst>
                <a:path w="644525" h="577850">
                  <a:moveTo>
                    <a:pt x="535320" y="0"/>
                  </a:moveTo>
                  <a:cubicBezTo>
                    <a:pt x="509932" y="0"/>
                    <a:pt x="484492" y="8989"/>
                    <a:pt x="465050" y="26968"/>
                  </a:cubicBezTo>
                  <a:lnTo>
                    <a:pt x="38883" y="421063"/>
                  </a:lnTo>
                  <a:cubicBezTo>
                    <a:pt x="51" y="457020"/>
                    <a:pt x="51" y="515068"/>
                    <a:pt x="38883" y="551026"/>
                  </a:cubicBezTo>
                  <a:cubicBezTo>
                    <a:pt x="58221" y="568909"/>
                    <a:pt x="83661" y="577850"/>
                    <a:pt x="109101" y="577850"/>
                  </a:cubicBezTo>
                  <a:cubicBezTo>
                    <a:pt x="134541" y="577850"/>
                    <a:pt x="160032" y="568909"/>
                    <a:pt x="179422" y="551026"/>
                  </a:cubicBezTo>
                  <a:lnTo>
                    <a:pt x="605589" y="156739"/>
                  </a:lnTo>
                  <a:cubicBezTo>
                    <a:pt x="644473" y="120973"/>
                    <a:pt x="644473" y="62686"/>
                    <a:pt x="605589" y="26968"/>
                  </a:cubicBezTo>
                  <a:cubicBezTo>
                    <a:pt x="586199" y="8989"/>
                    <a:pt x="560760" y="0"/>
                    <a:pt x="5353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1;p5"/>
            <p:cNvSpPr/>
            <p:nvPr/>
          </p:nvSpPr>
          <p:spPr>
            <a:xfrm>
              <a:off x="-358140" y="3952240"/>
              <a:ext cx="641350" cy="593725"/>
            </a:xfrm>
            <a:custGeom>
              <a:avLst/>
              <a:gdLst/>
              <a:ahLst/>
              <a:cxnLst/>
              <a:rect l="0" t="0" r="641350" b="593725"/>
              <a:pathLst>
                <a:path w="641350" h="593725">
                  <a:moveTo>
                    <a:pt x="638611" y="47"/>
                  </a:moveTo>
                  <a:lnTo>
                    <a:pt x="0" y="591237"/>
                  </a:lnTo>
                  <a:lnTo>
                    <a:pt x="2480" y="593717"/>
                  </a:lnTo>
                  <a:lnTo>
                    <a:pt x="641298" y="2535"/>
                  </a:lnTo>
                  <a:lnTo>
                    <a:pt x="638611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2;p5"/>
            <p:cNvSpPr/>
            <p:nvPr/>
          </p:nvSpPr>
          <p:spPr>
            <a:xfrm>
              <a:off x="-306070" y="440182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1856" y="48"/>
                  </a:moveTo>
                  <a:cubicBezTo>
                    <a:pt x="722" y="48"/>
                    <a:pt x="51" y="865"/>
                    <a:pt x="51" y="1731"/>
                  </a:cubicBezTo>
                  <a:cubicBezTo>
                    <a:pt x="51" y="2789"/>
                    <a:pt x="722" y="3606"/>
                    <a:pt x="1856" y="3606"/>
                  </a:cubicBezTo>
                  <a:lnTo>
                    <a:pt x="99637" y="3606"/>
                  </a:lnTo>
                  <a:lnTo>
                    <a:pt x="99637" y="93327"/>
                  </a:lnTo>
                  <a:cubicBezTo>
                    <a:pt x="99637" y="94385"/>
                    <a:pt x="100565" y="95202"/>
                    <a:pt x="101699" y="95202"/>
                  </a:cubicBezTo>
                  <a:cubicBezTo>
                    <a:pt x="102576" y="95202"/>
                    <a:pt x="103505" y="94385"/>
                    <a:pt x="103505" y="93327"/>
                  </a:cubicBezTo>
                  <a:lnTo>
                    <a:pt x="103505" y="1731"/>
                  </a:lnTo>
                  <a:cubicBezTo>
                    <a:pt x="103505" y="865"/>
                    <a:pt x="102576" y="48"/>
                    <a:pt x="101699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3;p5"/>
            <p:cNvSpPr/>
            <p:nvPr/>
          </p:nvSpPr>
          <p:spPr>
            <a:xfrm>
              <a:off x="-250190" y="4350385"/>
              <a:ext cx="104140" cy="93980"/>
            </a:xfrm>
            <a:custGeom>
              <a:avLst/>
              <a:gdLst/>
              <a:ahLst/>
              <a:cxnLst/>
              <a:rect l="0" t="0" r="104140" b="93980"/>
              <a:pathLst>
                <a:path w="104140" h="93980">
                  <a:moveTo>
                    <a:pt x="1817" y="48"/>
                  </a:moveTo>
                  <a:cubicBezTo>
                    <a:pt x="934" y="48"/>
                    <a:pt x="0" y="666"/>
                    <a:pt x="0" y="1712"/>
                  </a:cubicBezTo>
                  <a:cubicBezTo>
                    <a:pt x="0" y="2711"/>
                    <a:pt x="934" y="3329"/>
                    <a:pt x="1817" y="3329"/>
                  </a:cubicBezTo>
                  <a:lnTo>
                    <a:pt x="100298" y="3329"/>
                  </a:lnTo>
                  <a:lnTo>
                    <a:pt x="100298" y="92315"/>
                  </a:lnTo>
                  <a:cubicBezTo>
                    <a:pt x="100298" y="93124"/>
                    <a:pt x="101181" y="93980"/>
                    <a:pt x="102323" y="93980"/>
                  </a:cubicBezTo>
                  <a:cubicBezTo>
                    <a:pt x="103206" y="93980"/>
                    <a:pt x="104140" y="93124"/>
                    <a:pt x="104140" y="92315"/>
                  </a:cubicBezTo>
                  <a:lnTo>
                    <a:pt x="104140" y="1712"/>
                  </a:lnTo>
                  <a:cubicBezTo>
                    <a:pt x="104140" y="666"/>
                    <a:pt x="103206" y="48"/>
                    <a:pt x="102323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4;p5"/>
            <p:cNvSpPr/>
            <p:nvPr/>
          </p:nvSpPr>
          <p:spPr>
            <a:xfrm>
              <a:off x="-193675" y="429768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1805" y="0"/>
                  </a:moveTo>
                  <a:cubicBezTo>
                    <a:pt x="928" y="0"/>
                    <a:pt x="0" y="860"/>
                    <a:pt x="0" y="1863"/>
                  </a:cubicBezTo>
                  <a:cubicBezTo>
                    <a:pt x="0" y="2723"/>
                    <a:pt x="928" y="3536"/>
                    <a:pt x="1805" y="3536"/>
                  </a:cubicBezTo>
                  <a:lnTo>
                    <a:pt x="99843" y="3536"/>
                  </a:lnTo>
                  <a:lnTo>
                    <a:pt x="99843" y="92942"/>
                  </a:lnTo>
                  <a:cubicBezTo>
                    <a:pt x="99843" y="93754"/>
                    <a:pt x="100513" y="94615"/>
                    <a:pt x="101648" y="94615"/>
                  </a:cubicBezTo>
                  <a:cubicBezTo>
                    <a:pt x="102782" y="94615"/>
                    <a:pt x="103453" y="93754"/>
                    <a:pt x="103453" y="92703"/>
                  </a:cubicBezTo>
                  <a:lnTo>
                    <a:pt x="103453" y="1863"/>
                  </a:lnTo>
                  <a:cubicBezTo>
                    <a:pt x="103453" y="860"/>
                    <a:pt x="102782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5;p5"/>
            <p:cNvSpPr/>
            <p:nvPr/>
          </p:nvSpPr>
          <p:spPr>
            <a:xfrm>
              <a:off x="-137160" y="424561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2058" y="48"/>
                  </a:moveTo>
                  <a:cubicBezTo>
                    <a:pt x="926" y="48"/>
                    <a:pt x="0" y="865"/>
                    <a:pt x="0" y="1731"/>
                  </a:cubicBezTo>
                  <a:cubicBezTo>
                    <a:pt x="0" y="2789"/>
                    <a:pt x="926" y="3606"/>
                    <a:pt x="2058" y="3606"/>
                  </a:cubicBezTo>
                  <a:lnTo>
                    <a:pt x="99644" y="3606"/>
                  </a:lnTo>
                  <a:lnTo>
                    <a:pt x="99644" y="93327"/>
                  </a:lnTo>
                  <a:cubicBezTo>
                    <a:pt x="99644" y="94385"/>
                    <a:pt x="100571" y="95250"/>
                    <a:pt x="101446" y="95250"/>
                  </a:cubicBezTo>
                  <a:cubicBezTo>
                    <a:pt x="102578" y="95250"/>
                    <a:pt x="103505" y="94385"/>
                    <a:pt x="103505" y="93327"/>
                  </a:cubicBezTo>
                  <a:lnTo>
                    <a:pt x="103505" y="1731"/>
                  </a:lnTo>
                  <a:cubicBezTo>
                    <a:pt x="103505" y="865"/>
                    <a:pt x="102578" y="48"/>
                    <a:pt x="101446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6;p5"/>
            <p:cNvSpPr/>
            <p:nvPr/>
          </p:nvSpPr>
          <p:spPr>
            <a:xfrm>
              <a:off x="-80645" y="419354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1856" y="47"/>
                  </a:moveTo>
                  <a:cubicBezTo>
                    <a:pt x="722" y="47"/>
                    <a:pt x="51" y="861"/>
                    <a:pt x="51" y="1722"/>
                  </a:cubicBezTo>
                  <a:cubicBezTo>
                    <a:pt x="51" y="2775"/>
                    <a:pt x="722" y="3589"/>
                    <a:pt x="1856" y="3589"/>
                  </a:cubicBezTo>
                  <a:lnTo>
                    <a:pt x="99637" y="3589"/>
                  </a:lnTo>
                  <a:lnTo>
                    <a:pt x="99637" y="92892"/>
                  </a:lnTo>
                  <a:cubicBezTo>
                    <a:pt x="99637" y="93944"/>
                    <a:pt x="100565" y="94567"/>
                    <a:pt x="101699" y="94567"/>
                  </a:cubicBezTo>
                  <a:cubicBezTo>
                    <a:pt x="102576" y="94567"/>
                    <a:pt x="103505" y="93944"/>
                    <a:pt x="103505" y="92892"/>
                  </a:cubicBezTo>
                  <a:lnTo>
                    <a:pt x="103505" y="1722"/>
                  </a:lnTo>
                  <a:cubicBezTo>
                    <a:pt x="103505" y="861"/>
                    <a:pt x="102576" y="47"/>
                    <a:pt x="101699" y="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7;p5"/>
            <p:cNvSpPr/>
            <p:nvPr/>
          </p:nvSpPr>
          <p:spPr>
            <a:xfrm>
              <a:off x="-24765" y="414147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1868" y="0"/>
                  </a:moveTo>
                  <a:cubicBezTo>
                    <a:pt x="934" y="0"/>
                    <a:pt x="52" y="860"/>
                    <a:pt x="52" y="1911"/>
                  </a:cubicBezTo>
                  <a:cubicBezTo>
                    <a:pt x="52" y="2914"/>
                    <a:pt x="934" y="3583"/>
                    <a:pt x="1868" y="3583"/>
                  </a:cubicBezTo>
                  <a:lnTo>
                    <a:pt x="100508" y="3583"/>
                  </a:lnTo>
                  <a:lnTo>
                    <a:pt x="100508" y="92942"/>
                  </a:lnTo>
                  <a:cubicBezTo>
                    <a:pt x="100508" y="93754"/>
                    <a:pt x="101182" y="94615"/>
                    <a:pt x="102324" y="94615"/>
                  </a:cubicBezTo>
                  <a:cubicBezTo>
                    <a:pt x="103206" y="94615"/>
                    <a:pt x="104140" y="93754"/>
                    <a:pt x="104140" y="92942"/>
                  </a:cubicBezTo>
                  <a:lnTo>
                    <a:pt x="104140" y="1911"/>
                  </a:lnTo>
                  <a:cubicBezTo>
                    <a:pt x="104140" y="860"/>
                    <a:pt x="103206" y="0"/>
                    <a:pt x="1023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8;p5"/>
            <p:cNvSpPr/>
            <p:nvPr/>
          </p:nvSpPr>
          <p:spPr>
            <a:xfrm>
              <a:off x="31750" y="408940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2020" y="0"/>
                  </a:moveTo>
                  <a:cubicBezTo>
                    <a:pt x="932" y="0"/>
                    <a:pt x="0" y="860"/>
                    <a:pt x="0" y="1863"/>
                  </a:cubicBezTo>
                  <a:cubicBezTo>
                    <a:pt x="0" y="2723"/>
                    <a:pt x="932" y="3536"/>
                    <a:pt x="2020" y="3536"/>
                  </a:cubicBezTo>
                  <a:lnTo>
                    <a:pt x="100256" y="3536"/>
                  </a:lnTo>
                  <a:lnTo>
                    <a:pt x="100256" y="92703"/>
                  </a:lnTo>
                  <a:cubicBezTo>
                    <a:pt x="100256" y="93754"/>
                    <a:pt x="101188" y="94615"/>
                    <a:pt x="102069" y="94615"/>
                  </a:cubicBezTo>
                  <a:cubicBezTo>
                    <a:pt x="103208" y="94615"/>
                    <a:pt x="104088" y="93754"/>
                    <a:pt x="104088" y="92703"/>
                  </a:cubicBezTo>
                  <a:lnTo>
                    <a:pt x="104088" y="1863"/>
                  </a:lnTo>
                  <a:cubicBezTo>
                    <a:pt x="104088" y="860"/>
                    <a:pt x="103208" y="0"/>
                    <a:pt x="1020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9;p5"/>
            <p:cNvSpPr/>
            <p:nvPr/>
          </p:nvSpPr>
          <p:spPr>
            <a:xfrm>
              <a:off x="-30480" y="4020185"/>
              <a:ext cx="643890" cy="577850"/>
            </a:xfrm>
            <a:custGeom>
              <a:avLst/>
              <a:gdLst/>
              <a:ahLst/>
              <a:cxnLst/>
              <a:rect l="0" t="0" r="643890" b="577850"/>
              <a:pathLst>
                <a:path w="643890" h="577850">
                  <a:moveTo>
                    <a:pt x="535016" y="0"/>
                  </a:moveTo>
                  <a:cubicBezTo>
                    <a:pt x="509593" y="0"/>
                    <a:pt x="484171" y="8989"/>
                    <a:pt x="464793" y="26968"/>
                  </a:cubicBezTo>
                  <a:lnTo>
                    <a:pt x="38651" y="421063"/>
                  </a:lnTo>
                  <a:cubicBezTo>
                    <a:pt x="52" y="457020"/>
                    <a:pt x="52" y="515068"/>
                    <a:pt x="38651" y="551026"/>
                  </a:cubicBezTo>
                  <a:cubicBezTo>
                    <a:pt x="58080" y="568909"/>
                    <a:pt x="83503" y="577850"/>
                    <a:pt x="108874" y="577850"/>
                  </a:cubicBezTo>
                  <a:cubicBezTo>
                    <a:pt x="134297" y="577850"/>
                    <a:pt x="159719" y="568909"/>
                    <a:pt x="179097" y="551026"/>
                  </a:cubicBezTo>
                  <a:lnTo>
                    <a:pt x="605239" y="156739"/>
                  </a:lnTo>
                  <a:cubicBezTo>
                    <a:pt x="643838" y="120973"/>
                    <a:pt x="643838" y="62686"/>
                    <a:pt x="605239" y="26968"/>
                  </a:cubicBezTo>
                  <a:cubicBezTo>
                    <a:pt x="585810" y="8989"/>
                    <a:pt x="560387" y="0"/>
                    <a:pt x="535016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0;p5"/>
            <p:cNvSpPr/>
            <p:nvPr/>
          </p:nvSpPr>
          <p:spPr>
            <a:xfrm>
              <a:off x="35560" y="3952240"/>
              <a:ext cx="641350" cy="593725"/>
            </a:xfrm>
            <a:custGeom>
              <a:avLst/>
              <a:gdLst/>
              <a:ahLst/>
              <a:cxnLst/>
              <a:rect l="0" t="0" r="641350" b="593725"/>
              <a:pathLst>
                <a:path w="641350" h="593725">
                  <a:moveTo>
                    <a:pt x="638611" y="47"/>
                  </a:moveTo>
                  <a:lnTo>
                    <a:pt x="0" y="591237"/>
                  </a:lnTo>
                  <a:lnTo>
                    <a:pt x="2739" y="593725"/>
                  </a:lnTo>
                  <a:lnTo>
                    <a:pt x="641298" y="2535"/>
                  </a:lnTo>
                  <a:lnTo>
                    <a:pt x="638611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1;p5"/>
            <p:cNvSpPr/>
            <p:nvPr/>
          </p:nvSpPr>
          <p:spPr>
            <a:xfrm>
              <a:off x="87630" y="440182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2062" y="48"/>
                  </a:moveTo>
                  <a:cubicBezTo>
                    <a:pt x="928" y="48"/>
                    <a:pt x="51" y="865"/>
                    <a:pt x="51" y="1731"/>
                  </a:cubicBezTo>
                  <a:cubicBezTo>
                    <a:pt x="51" y="2789"/>
                    <a:pt x="928" y="3606"/>
                    <a:pt x="2062" y="3606"/>
                  </a:cubicBezTo>
                  <a:lnTo>
                    <a:pt x="99894" y="3606"/>
                  </a:lnTo>
                  <a:lnTo>
                    <a:pt x="99894" y="93327"/>
                  </a:lnTo>
                  <a:cubicBezTo>
                    <a:pt x="99894" y="94385"/>
                    <a:pt x="100565" y="95202"/>
                    <a:pt x="101699" y="95202"/>
                  </a:cubicBezTo>
                  <a:cubicBezTo>
                    <a:pt x="102834" y="95202"/>
                    <a:pt x="103505" y="94385"/>
                    <a:pt x="103505" y="93327"/>
                  </a:cubicBezTo>
                  <a:lnTo>
                    <a:pt x="103505" y="1731"/>
                  </a:lnTo>
                  <a:cubicBezTo>
                    <a:pt x="103505" y="865"/>
                    <a:pt x="102834" y="48"/>
                    <a:pt x="101699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2;p5"/>
            <p:cNvSpPr/>
            <p:nvPr/>
          </p:nvSpPr>
          <p:spPr>
            <a:xfrm>
              <a:off x="144145" y="4350385"/>
              <a:ext cx="103505" cy="93980"/>
            </a:xfrm>
            <a:custGeom>
              <a:avLst/>
              <a:gdLst/>
              <a:ahLst/>
              <a:cxnLst/>
              <a:rect l="0" t="0" r="103505" b="93980"/>
              <a:pathLst>
                <a:path w="103505" h="93980">
                  <a:moveTo>
                    <a:pt x="2007" y="48"/>
                  </a:moveTo>
                  <a:cubicBezTo>
                    <a:pt x="926" y="48"/>
                    <a:pt x="0" y="666"/>
                    <a:pt x="0" y="1712"/>
                  </a:cubicBezTo>
                  <a:cubicBezTo>
                    <a:pt x="0" y="2711"/>
                    <a:pt x="926" y="3329"/>
                    <a:pt x="2007" y="3329"/>
                  </a:cubicBezTo>
                  <a:lnTo>
                    <a:pt x="99644" y="3329"/>
                  </a:lnTo>
                  <a:lnTo>
                    <a:pt x="99644" y="92315"/>
                  </a:lnTo>
                  <a:cubicBezTo>
                    <a:pt x="99644" y="93124"/>
                    <a:pt x="100519" y="93980"/>
                    <a:pt x="101446" y="93980"/>
                  </a:cubicBezTo>
                  <a:cubicBezTo>
                    <a:pt x="102578" y="93980"/>
                    <a:pt x="103453" y="93124"/>
                    <a:pt x="103453" y="92315"/>
                  </a:cubicBezTo>
                  <a:lnTo>
                    <a:pt x="103453" y="1712"/>
                  </a:lnTo>
                  <a:cubicBezTo>
                    <a:pt x="103453" y="666"/>
                    <a:pt x="102578" y="48"/>
                    <a:pt x="101446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3;p5"/>
            <p:cNvSpPr/>
            <p:nvPr/>
          </p:nvSpPr>
          <p:spPr>
            <a:xfrm>
              <a:off x="200660" y="429768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1856" y="0"/>
                  </a:moveTo>
                  <a:cubicBezTo>
                    <a:pt x="722" y="0"/>
                    <a:pt x="51" y="860"/>
                    <a:pt x="51" y="1863"/>
                  </a:cubicBezTo>
                  <a:cubicBezTo>
                    <a:pt x="51" y="2723"/>
                    <a:pt x="722" y="3536"/>
                    <a:pt x="1856" y="3536"/>
                  </a:cubicBezTo>
                  <a:lnTo>
                    <a:pt x="99637" y="3536"/>
                  </a:lnTo>
                  <a:lnTo>
                    <a:pt x="99637" y="92942"/>
                  </a:lnTo>
                  <a:cubicBezTo>
                    <a:pt x="99637" y="93754"/>
                    <a:pt x="100565" y="94615"/>
                    <a:pt x="101648" y="94615"/>
                  </a:cubicBezTo>
                  <a:cubicBezTo>
                    <a:pt x="102576" y="94615"/>
                    <a:pt x="103453" y="93754"/>
                    <a:pt x="103453" y="92703"/>
                  </a:cubicBezTo>
                  <a:lnTo>
                    <a:pt x="103453" y="1863"/>
                  </a:lnTo>
                  <a:cubicBezTo>
                    <a:pt x="103453" y="860"/>
                    <a:pt x="102576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4;p5"/>
            <p:cNvSpPr/>
            <p:nvPr/>
          </p:nvSpPr>
          <p:spPr>
            <a:xfrm>
              <a:off x="256540" y="4245610"/>
              <a:ext cx="104140" cy="95250"/>
            </a:xfrm>
            <a:custGeom>
              <a:avLst/>
              <a:gdLst/>
              <a:ahLst/>
              <a:cxnLst/>
              <a:rect l="0" t="0" r="104140" b="95250"/>
              <a:pathLst>
                <a:path w="104140" h="95250">
                  <a:moveTo>
                    <a:pt x="1868" y="48"/>
                  </a:moveTo>
                  <a:cubicBezTo>
                    <a:pt x="934" y="48"/>
                    <a:pt x="52" y="865"/>
                    <a:pt x="52" y="1731"/>
                  </a:cubicBezTo>
                  <a:cubicBezTo>
                    <a:pt x="52" y="2789"/>
                    <a:pt x="934" y="3606"/>
                    <a:pt x="1868" y="3606"/>
                  </a:cubicBezTo>
                  <a:lnTo>
                    <a:pt x="100248" y="3606"/>
                  </a:lnTo>
                  <a:lnTo>
                    <a:pt x="100248" y="93327"/>
                  </a:lnTo>
                  <a:cubicBezTo>
                    <a:pt x="100248" y="94385"/>
                    <a:pt x="101182" y="95250"/>
                    <a:pt x="102324" y="95250"/>
                  </a:cubicBezTo>
                  <a:cubicBezTo>
                    <a:pt x="103206" y="95250"/>
                    <a:pt x="104140" y="94385"/>
                    <a:pt x="104140" y="93327"/>
                  </a:cubicBezTo>
                  <a:lnTo>
                    <a:pt x="104140" y="1731"/>
                  </a:lnTo>
                  <a:cubicBezTo>
                    <a:pt x="104140" y="865"/>
                    <a:pt x="103206" y="48"/>
                    <a:pt x="102324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5;p5"/>
            <p:cNvSpPr/>
            <p:nvPr/>
          </p:nvSpPr>
          <p:spPr>
            <a:xfrm>
              <a:off x="313055" y="419354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62" y="47"/>
                  </a:moveTo>
                  <a:cubicBezTo>
                    <a:pt x="928" y="47"/>
                    <a:pt x="51" y="861"/>
                    <a:pt x="51" y="1722"/>
                  </a:cubicBezTo>
                  <a:cubicBezTo>
                    <a:pt x="51" y="2775"/>
                    <a:pt x="928" y="3589"/>
                    <a:pt x="2062" y="3589"/>
                  </a:cubicBezTo>
                  <a:lnTo>
                    <a:pt x="99894" y="3589"/>
                  </a:lnTo>
                  <a:lnTo>
                    <a:pt x="99894" y="92892"/>
                  </a:lnTo>
                  <a:cubicBezTo>
                    <a:pt x="99894" y="93944"/>
                    <a:pt x="100771" y="94567"/>
                    <a:pt x="101699" y="94567"/>
                  </a:cubicBezTo>
                  <a:cubicBezTo>
                    <a:pt x="102834" y="94567"/>
                    <a:pt x="103505" y="93944"/>
                    <a:pt x="103505" y="92892"/>
                  </a:cubicBezTo>
                  <a:lnTo>
                    <a:pt x="103505" y="1722"/>
                  </a:lnTo>
                  <a:cubicBezTo>
                    <a:pt x="103505" y="861"/>
                    <a:pt x="102834" y="47"/>
                    <a:pt x="101699" y="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6;p5"/>
            <p:cNvSpPr/>
            <p:nvPr/>
          </p:nvSpPr>
          <p:spPr>
            <a:xfrm>
              <a:off x="368935" y="414147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2020" y="0"/>
                  </a:moveTo>
                  <a:cubicBezTo>
                    <a:pt x="880" y="0"/>
                    <a:pt x="0" y="860"/>
                    <a:pt x="0" y="1911"/>
                  </a:cubicBezTo>
                  <a:cubicBezTo>
                    <a:pt x="0" y="2914"/>
                    <a:pt x="880" y="3583"/>
                    <a:pt x="2020" y="3583"/>
                  </a:cubicBezTo>
                  <a:lnTo>
                    <a:pt x="100256" y="3583"/>
                  </a:lnTo>
                  <a:lnTo>
                    <a:pt x="100256" y="92942"/>
                  </a:lnTo>
                  <a:cubicBezTo>
                    <a:pt x="100256" y="93754"/>
                    <a:pt x="101136" y="94615"/>
                    <a:pt x="102069" y="94615"/>
                  </a:cubicBezTo>
                  <a:cubicBezTo>
                    <a:pt x="103208" y="94615"/>
                    <a:pt x="104088" y="93754"/>
                    <a:pt x="104088" y="92942"/>
                  </a:cubicBezTo>
                  <a:lnTo>
                    <a:pt x="104088" y="1911"/>
                  </a:lnTo>
                  <a:cubicBezTo>
                    <a:pt x="104088" y="860"/>
                    <a:pt x="103208" y="0"/>
                    <a:pt x="10206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7;p5"/>
            <p:cNvSpPr/>
            <p:nvPr/>
          </p:nvSpPr>
          <p:spPr>
            <a:xfrm>
              <a:off x="425450" y="408940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1816" y="0"/>
                  </a:moveTo>
                  <a:cubicBezTo>
                    <a:pt x="934" y="0"/>
                    <a:pt x="52" y="860"/>
                    <a:pt x="52" y="1863"/>
                  </a:cubicBezTo>
                  <a:cubicBezTo>
                    <a:pt x="52" y="2723"/>
                    <a:pt x="934" y="3536"/>
                    <a:pt x="1816" y="3536"/>
                  </a:cubicBezTo>
                  <a:lnTo>
                    <a:pt x="100248" y="3536"/>
                  </a:lnTo>
                  <a:lnTo>
                    <a:pt x="100248" y="92703"/>
                  </a:lnTo>
                  <a:cubicBezTo>
                    <a:pt x="100248" y="93754"/>
                    <a:pt x="101182" y="94615"/>
                    <a:pt x="102272" y="94615"/>
                  </a:cubicBezTo>
                  <a:cubicBezTo>
                    <a:pt x="103206" y="94615"/>
                    <a:pt x="104088" y="93754"/>
                    <a:pt x="104088" y="92703"/>
                  </a:cubicBezTo>
                  <a:lnTo>
                    <a:pt x="104088" y="1863"/>
                  </a:lnTo>
                  <a:cubicBezTo>
                    <a:pt x="104088" y="860"/>
                    <a:pt x="103206" y="0"/>
                    <a:pt x="1022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8;p5"/>
            <p:cNvSpPr/>
            <p:nvPr/>
          </p:nvSpPr>
          <p:spPr>
            <a:xfrm>
              <a:off x="363220" y="4020185"/>
              <a:ext cx="644525" cy="577850"/>
            </a:xfrm>
            <a:custGeom>
              <a:avLst/>
              <a:gdLst/>
              <a:ahLst/>
              <a:cxnLst/>
              <a:rect l="0" t="0" r="644525" b="577850"/>
              <a:pathLst>
                <a:path w="644525" h="577850">
                  <a:moveTo>
                    <a:pt x="535363" y="0"/>
                  </a:moveTo>
                  <a:cubicBezTo>
                    <a:pt x="509921" y="0"/>
                    <a:pt x="484479" y="8989"/>
                    <a:pt x="465088" y="26968"/>
                  </a:cubicBezTo>
                  <a:lnTo>
                    <a:pt x="38886" y="421063"/>
                  </a:lnTo>
                  <a:cubicBezTo>
                    <a:pt x="0" y="457020"/>
                    <a:pt x="0" y="515068"/>
                    <a:pt x="38886" y="551026"/>
                  </a:cubicBezTo>
                  <a:cubicBezTo>
                    <a:pt x="58174" y="568909"/>
                    <a:pt x="83616" y="577850"/>
                    <a:pt x="109058" y="577850"/>
                  </a:cubicBezTo>
                  <a:cubicBezTo>
                    <a:pt x="134499" y="577850"/>
                    <a:pt x="159993" y="568909"/>
                    <a:pt x="179436" y="551026"/>
                  </a:cubicBezTo>
                  <a:lnTo>
                    <a:pt x="605638" y="156739"/>
                  </a:lnTo>
                  <a:cubicBezTo>
                    <a:pt x="644473" y="120973"/>
                    <a:pt x="644473" y="62686"/>
                    <a:pt x="605638" y="26968"/>
                  </a:cubicBezTo>
                  <a:cubicBezTo>
                    <a:pt x="586195" y="8989"/>
                    <a:pt x="560753" y="0"/>
                    <a:pt x="5353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9;p5"/>
            <p:cNvSpPr/>
            <p:nvPr/>
          </p:nvSpPr>
          <p:spPr>
            <a:xfrm>
              <a:off x="429260" y="3952240"/>
              <a:ext cx="641985" cy="593725"/>
            </a:xfrm>
            <a:custGeom>
              <a:avLst/>
              <a:gdLst/>
              <a:ahLst/>
              <a:cxnLst/>
              <a:rect l="0" t="0" r="641985" b="593725"/>
              <a:pathLst>
                <a:path w="641985" h="593725">
                  <a:moveTo>
                    <a:pt x="639243" y="47"/>
                  </a:moveTo>
                  <a:lnTo>
                    <a:pt x="51" y="591237"/>
                  </a:lnTo>
                  <a:lnTo>
                    <a:pt x="2534" y="593720"/>
                  </a:lnTo>
                  <a:lnTo>
                    <a:pt x="641985" y="2535"/>
                  </a:lnTo>
                  <a:lnTo>
                    <a:pt x="639243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0;p5"/>
            <p:cNvSpPr/>
            <p:nvPr/>
          </p:nvSpPr>
          <p:spPr>
            <a:xfrm>
              <a:off x="481965" y="4401820"/>
              <a:ext cx="103505" cy="95250"/>
            </a:xfrm>
            <a:custGeom>
              <a:avLst/>
              <a:gdLst/>
              <a:ahLst/>
              <a:cxnLst/>
              <a:rect l="0" t="0" r="103505" b="95250"/>
              <a:pathLst>
                <a:path w="103505" h="95250">
                  <a:moveTo>
                    <a:pt x="1805" y="48"/>
                  </a:moveTo>
                  <a:cubicBezTo>
                    <a:pt x="670" y="48"/>
                    <a:pt x="0" y="865"/>
                    <a:pt x="0" y="1731"/>
                  </a:cubicBezTo>
                  <a:cubicBezTo>
                    <a:pt x="0" y="2789"/>
                    <a:pt x="670" y="3606"/>
                    <a:pt x="1805" y="3606"/>
                  </a:cubicBezTo>
                  <a:lnTo>
                    <a:pt x="99637" y="3606"/>
                  </a:lnTo>
                  <a:lnTo>
                    <a:pt x="99637" y="93327"/>
                  </a:lnTo>
                  <a:cubicBezTo>
                    <a:pt x="99637" y="94385"/>
                    <a:pt x="100513" y="95202"/>
                    <a:pt x="101648" y="95202"/>
                  </a:cubicBezTo>
                  <a:cubicBezTo>
                    <a:pt x="102576" y="95202"/>
                    <a:pt x="103453" y="94385"/>
                    <a:pt x="103453" y="93327"/>
                  </a:cubicBezTo>
                  <a:lnTo>
                    <a:pt x="103453" y="1731"/>
                  </a:lnTo>
                  <a:cubicBezTo>
                    <a:pt x="103453" y="865"/>
                    <a:pt x="102576" y="48"/>
                    <a:pt x="101648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1;p5"/>
            <p:cNvSpPr/>
            <p:nvPr/>
          </p:nvSpPr>
          <p:spPr>
            <a:xfrm>
              <a:off x="537845" y="4350385"/>
              <a:ext cx="104140" cy="93980"/>
            </a:xfrm>
            <a:custGeom>
              <a:avLst/>
              <a:gdLst/>
              <a:ahLst/>
              <a:cxnLst/>
              <a:rect l="0" t="0" r="104140" b="93980"/>
              <a:pathLst>
                <a:path w="104140" h="93980">
                  <a:moveTo>
                    <a:pt x="1816" y="48"/>
                  </a:moveTo>
                  <a:cubicBezTo>
                    <a:pt x="934" y="48"/>
                    <a:pt x="0" y="666"/>
                    <a:pt x="0" y="1712"/>
                  </a:cubicBezTo>
                  <a:cubicBezTo>
                    <a:pt x="0" y="2711"/>
                    <a:pt x="934" y="3329"/>
                    <a:pt x="1816" y="3329"/>
                  </a:cubicBezTo>
                  <a:lnTo>
                    <a:pt x="100456" y="3329"/>
                  </a:lnTo>
                  <a:lnTo>
                    <a:pt x="100456" y="92315"/>
                  </a:lnTo>
                  <a:cubicBezTo>
                    <a:pt x="100456" y="93124"/>
                    <a:pt x="101130" y="93980"/>
                    <a:pt x="102272" y="93980"/>
                  </a:cubicBezTo>
                  <a:cubicBezTo>
                    <a:pt x="103206" y="93980"/>
                    <a:pt x="104088" y="93124"/>
                    <a:pt x="104088" y="92315"/>
                  </a:cubicBezTo>
                  <a:lnTo>
                    <a:pt x="104088" y="1712"/>
                  </a:lnTo>
                  <a:cubicBezTo>
                    <a:pt x="104088" y="666"/>
                    <a:pt x="103206" y="48"/>
                    <a:pt x="102272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2;p5"/>
            <p:cNvSpPr/>
            <p:nvPr/>
          </p:nvSpPr>
          <p:spPr>
            <a:xfrm>
              <a:off x="594360" y="429768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62" y="0"/>
                  </a:moveTo>
                  <a:cubicBezTo>
                    <a:pt x="928" y="0"/>
                    <a:pt x="51" y="860"/>
                    <a:pt x="51" y="1863"/>
                  </a:cubicBezTo>
                  <a:cubicBezTo>
                    <a:pt x="51" y="2723"/>
                    <a:pt x="928" y="3536"/>
                    <a:pt x="2062" y="3536"/>
                  </a:cubicBezTo>
                  <a:lnTo>
                    <a:pt x="99894" y="3536"/>
                  </a:lnTo>
                  <a:lnTo>
                    <a:pt x="99894" y="92942"/>
                  </a:lnTo>
                  <a:cubicBezTo>
                    <a:pt x="99894" y="93754"/>
                    <a:pt x="100771" y="94615"/>
                    <a:pt x="101648" y="94615"/>
                  </a:cubicBezTo>
                  <a:cubicBezTo>
                    <a:pt x="102782" y="94615"/>
                    <a:pt x="103453" y="93754"/>
                    <a:pt x="103453" y="92703"/>
                  </a:cubicBezTo>
                  <a:lnTo>
                    <a:pt x="103453" y="1863"/>
                  </a:lnTo>
                  <a:cubicBezTo>
                    <a:pt x="103453" y="860"/>
                    <a:pt x="102782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3;p5"/>
            <p:cNvSpPr/>
            <p:nvPr/>
          </p:nvSpPr>
          <p:spPr>
            <a:xfrm>
              <a:off x="650240" y="4245610"/>
              <a:ext cx="104140" cy="95250"/>
            </a:xfrm>
            <a:custGeom>
              <a:avLst/>
              <a:gdLst/>
              <a:ahLst/>
              <a:cxnLst/>
              <a:rect l="0" t="0" r="104140" b="95250"/>
              <a:pathLst>
                <a:path w="104140" h="95250">
                  <a:moveTo>
                    <a:pt x="2071" y="48"/>
                  </a:moveTo>
                  <a:cubicBezTo>
                    <a:pt x="932" y="48"/>
                    <a:pt x="52" y="865"/>
                    <a:pt x="52" y="1731"/>
                  </a:cubicBezTo>
                  <a:cubicBezTo>
                    <a:pt x="52" y="2789"/>
                    <a:pt x="932" y="3606"/>
                    <a:pt x="2071" y="3606"/>
                  </a:cubicBezTo>
                  <a:lnTo>
                    <a:pt x="100308" y="3606"/>
                  </a:lnTo>
                  <a:lnTo>
                    <a:pt x="100308" y="93327"/>
                  </a:lnTo>
                  <a:cubicBezTo>
                    <a:pt x="100308" y="94385"/>
                    <a:pt x="101188" y="95250"/>
                    <a:pt x="102120" y="95250"/>
                  </a:cubicBezTo>
                  <a:cubicBezTo>
                    <a:pt x="103208" y="95250"/>
                    <a:pt x="104140" y="94385"/>
                    <a:pt x="104140" y="93327"/>
                  </a:cubicBezTo>
                  <a:lnTo>
                    <a:pt x="104140" y="1731"/>
                  </a:lnTo>
                  <a:cubicBezTo>
                    <a:pt x="104140" y="865"/>
                    <a:pt x="103208" y="48"/>
                    <a:pt x="102120" y="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4;p5"/>
            <p:cNvSpPr/>
            <p:nvPr/>
          </p:nvSpPr>
          <p:spPr>
            <a:xfrm>
              <a:off x="706755" y="4193540"/>
              <a:ext cx="104140" cy="94615"/>
            </a:xfrm>
            <a:custGeom>
              <a:avLst/>
              <a:gdLst/>
              <a:ahLst/>
              <a:cxnLst/>
              <a:rect l="0" t="0" r="104140" b="94615"/>
              <a:pathLst>
                <a:path w="104140" h="94615">
                  <a:moveTo>
                    <a:pt x="1816" y="47"/>
                  </a:moveTo>
                  <a:cubicBezTo>
                    <a:pt x="675" y="47"/>
                    <a:pt x="0" y="861"/>
                    <a:pt x="0" y="1722"/>
                  </a:cubicBezTo>
                  <a:cubicBezTo>
                    <a:pt x="0" y="2775"/>
                    <a:pt x="934" y="3589"/>
                    <a:pt x="1816" y="3589"/>
                  </a:cubicBezTo>
                  <a:lnTo>
                    <a:pt x="100248" y="3589"/>
                  </a:lnTo>
                  <a:lnTo>
                    <a:pt x="100248" y="92892"/>
                  </a:lnTo>
                  <a:cubicBezTo>
                    <a:pt x="100248" y="93944"/>
                    <a:pt x="101130" y="94567"/>
                    <a:pt x="102272" y="94567"/>
                  </a:cubicBezTo>
                  <a:cubicBezTo>
                    <a:pt x="103206" y="94567"/>
                    <a:pt x="104088" y="93944"/>
                    <a:pt x="104088" y="92892"/>
                  </a:cubicBezTo>
                  <a:lnTo>
                    <a:pt x="104088" y="1722"/>
                  </a:lnTo>
                  <a:cubicBezTo>
                    <a:pt x="104088" y="861"/>
                    <a:pt x="103206" y="47"/>
                    <a:pt x="102272" y="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5;p5"/>
            <p:cNvSpPr/>
            <p:nvPr/>
          </p:nvSpPr>
          <p:spPr>
            <a:xfrm>
              <a:off x="763270" y="414147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62" y="0"/>
                  </a:moveTo>
                  <a:cubicBezTo>
                    <a:pt x="928" y="0"/>
                    <a:pt x="0" y="860"/>
                    <a:pt x="0" y="1911"/>
                  </a:cubicBezTo>
                  <a:cubicBezTo>
                    <a:pt x="0" y="2914"/>
                    <a:pt x="928" y="3583"/>
                    <a:pt x="2062" y="3583"/>
                  </a:cubicBezTo>
                  <a:lnTo>
                    <a:pt x="99843" y="3583"/>
                  </a:lnTo>
                  <a:lnTo>
                    <a:pt x="99843" y="92942"/>
                  </a:lnTo>
                  <a:cubicBezTo>
                    <a:pt x="99843" y="93754"/>
                    <a:pt x="100513" y="94615"/>
                    <a:pt x="101648" y="94615"/>
                  </a:cubicBezTo>
                  <a:cubicBezTo>
                    <a:pt x="102782" y="94615"/>
                    <a:pt x="103453" y="93754"/>
                    <a:pt x="103453" y="92942"/>
                  </a:cubicBezTo>
                  <a:lnTo>
                    <a:pt x="103453" y="1911"/>
                  </a:lnTo>
                  <a:cubicBezTo>
                    <a:pt x="103453" y="860"/>
                    <a:pt x="102782" y="0"/>
                    <a:pt x="10164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6;p5"/>
            <p:cNvSpPr/>
            <p:nvPr/>
          </p:nvSpPr>
          <p:spPr>
            <a:xfrm>
              <a:off x="819785" y="4089400"/>
              <a:ext cx="103505" cy="94615"/>
            </a:xfrm>
            <a:custGeom>
              <a:avLst/>
              <a:gdLst/>
              <a:ahLst/>
              <a:cxnLst/>
              <a:rect l="0" t="0" r="103505" b="94615"/>
              <a:pathLst>
                <a:path w="103505" h="94615">
                  <a:moveTo>
                    <a:pt x="2058" y="0"/>
                  </a:moveTo>
                  <a:cubicBezTo>
                    <a:pt x="926" y="0"/>
                    <a:pt x="51" y="860"/>
                    <a:pt x="51" y="1863"/>
                  </a:cubicBezTo>
                  <a:cubicBezTo>
                    <a:pt x="51" y="2723"/>
                    <a:pt x="926" y="3536"/>
                    <a:pt x="2058" y="3536"/>
                  </a:cubicBezTo>
                  <a:lnTo>
                    <a:pt x="99644" y="3536"/>
                  </a:lnTo>
                  <a:lnTo>
                    <a:pt x="99644" y="92703"/>
                  </a:lnTo>
                  <a:cubicBezTo>
                    <a:pt x="99644" y="93754"/>
                    <a:pt x="100571" y="94615"/>
                    <a:pt x="101446" y="94615"/>
                  </a:cubicBezTo>
                  <a:cubicBezTo>
                    <a:pt x="102578" y="94615"/>
                    <a:pt x="103505" y="93754"/>
                    <a:pt x="103505" y="92703"/>
                  </a:cubicBezTo>
                  <a:lnTo>
                    <a:pt x="103505" y="1863"/>
                  </a:lnTo>
                  <a:cubicBezTo>
                    <a:pt x="103505" y="860"/>
                    <a:pt x="102578" y="0"/>
                    <a:pt x="10144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7;p8"/>
          <p:cNvSpPr>
            <a:spLocks noGrp="1" noChangeArrowheads="1"/>
          </p:cNvSpPr>
          <p:nvPr>
            <p:ph type="title"/>
          </p:nvPr>
        </p:nvSpPr>
        <p:spPr>
          <a:xfrm>
            <a:off x="3836035" y="1306830"/>
            <a:ext cx="4507865" cy="2529840"/>
          </a:xfrm>
        </p:spPr>
        <p:txBody>
          <a:bodyPr vert="horz" wrap="square" lIns="91440" tIns="91440" rIns="91440" bIns="91440" numCol="1" spcCol="215900" anchor="ctr"/>
          <a:lstStyle>
            <a:lvl1pPr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10000" cap="none"/>
            </a:lvl1pPr>
            <a:lvl2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2pPr>
            <a:lvl3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3pPr>
            <a:lvl4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4pPr>
            <a:lvl5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5pPr>
            <a:lvl6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6pPr>
            <a:lvl7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7pPr>
            <a:lvl8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8pPr>
            <a:lvl9pPr algn="r">
              <a:spcBef>
                <a:spcPts val="0"/>
              </a:spcBef>
              <a:spcAft>
                <a:spcPts val="0"/>
              </a:spcAft>
              <a:buNone/>
              <a:defRPr sz="4800" cap="none"/>
            </a:lvl9pPr>
          </a:lstStyle>
          <a:p>
            <a:endParaRPr/>
          </a:p>
        </p:txBody>
      </p:sp>
      <p:grpSp>
        <p:nvGrpSpPr>
          <p:cNvPr id="3" name="Google Shape;158;p8"/>
          <p:cNvGrpSpPr/>
          <p:nvPr/>
        </p:nvGrpSpPr>
        <p:grpSpPr>
          <a:xfrm>
            <a:off x="875665" y="4130040"/>
            <a:ext cx="692150" cy="1259205"/>
            <a:chOff x="875665" y="4130040"/>
            <a:chExt cx="692150" cy="1259205"/>
          </a:xfrm>
        </p:grpSpPr>
        <p:sp>
          <p:nvSpPr>
            <p:cNvPr id="23" name="Google Shape;159;p8"/>
            <p:cNvSpPr/>
            <p:nvPr/>
          </p:nvSpPr>
          <p:spPr>
            <a:xfrm>
              <a:off x="122174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0;p8"/>
            <p:cNvSpPr/>
            <p:nvPr/>
          </p:nvSpPr>
          <p:spPr>
            <a:xfrm>
              <a:off x="875665" y="4875530"/>
              <a:ext cx="346075" cy="424180"/>
            </a:xfrm>
            <a:custGeom>
              <a:avLst/>
              <a:gdLst/>
              <a:ahLst/>
              <a:cxnLst/>
              <a:rect l="0" t="0" r="346075" b="424180"/>
              <a:pathLst>
                <a:path w="346075" h="424180">
                  <a:moveTo>
                    <a:pt x="64318" y="0"/>
                  </a:moveTo>
                  <a:cubicBezTo>
                    <a:pt x="49316" y="0"/>
                    <a:pt x="34388" y="5740"/>
                    <a:pt x="22925" y="17219"/>
                  </a:cubicBezTo>
                  <a:cubicBezTo>
                    <a:pt x="0" y="40108"/>
                    <a:pt x="0" y="77594"/>
                    <a:pt x="22925" y="100482"/>
                  </a:cubicBezTo>
                  <a:lnTo>
                    <a:pt x="346075" y="423632"/>
                  </a:lnTo>
                  <a:lnTo>
                    <a:pt x="346075" y="257796"/>
                  </a:lnTo>
                  <a:lnTo>
                    <a:pt x="105782" y="17503"/>
                  </a:lnTo>
                  <a:cubicBezTo>
                    <a:pt x="94319" y="5740"/>
                    <a:pt x="79318" y="0"/>
                    <a:pt x="64318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1;p8"/>
            <p:cNvSpPr/>
            <p:nvPr/>
          </p:nvSpPr>
          <p:spPr>
            <a:xfrm>
              <a:off x="1216660" y="4664075"/>
              <a:ext cx="10160" cy="725170"/>
            </a:xfrm>
            <a:custGeom>
              <a:avLst/>
              <a:gdLst/>
              <a:ahLst/>
              <a:cxnLst/>
              <a:rect l="0" t="0" r="10160" b="725170"/>
              <a:pathLst>
                <a:path w="10160" h="725170">
                  <a:moveTo>
                    <a:pt x="0" y="71"/>
                  </a:moveTo>
                  <a:lnTo>
                    <a:pt x="0" y="725099"/>
                  </a:lnTo>
                  <a:lnTo>
                    <a:pt x="10090" y="725099"/>
                  </a:lnTo>
                  <a:lnTo>
                    <a:pt x="1009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2;p8"/>
            <p:cNvSpPr/>
            <p:nvPr/>
          </p:nvSpPr>
          <p:spPr>
            <a:xfrm>
              <a:off x="97345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3;p8"/>
            <p:cNvSpPr/>
            <p:nvPr/>
          </p:nvSpPr>
          <p:spPr>
            <a:xfrm>
              <a:off x="1136015" y="4130040"/>
              <a:ext cx="179070" cy="324485"/>
            </a:xfrm>
            <a:custGeom>
              <a:avLst/>
              <a:gdLst/>
              <a:ahLst/>
              <a:cxnLst/>
              <a:rect l="0" t="0" r="179070" b="324485"/>
              <a:pathLst>
                <a:path w="179070" h="324485">
                  <a:moveTo>
                    <a:pt x="89712" y="70"/>
                  </a:moveTo>
                  <a:cubicBezTo>
                    <a:pt x="71" y="89815"/>
                    <a:pt x="71" y="234952"/>
                    <a:pt x="89712" y="324414"/>
                  </a:cubicBezTo>
                  <a:cubicBezTo>
                    <a:pt x="179070" y="234952"/>
                    <a:pt x="179070" y="89815"/>
                    <a:pt x="89712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64;p8"/>
            <p:cNvSpPr/>
            <p:nvPr/>
          </p:nvSpPr>
          <p:spPr>
            <a:xfrm>
              <a:off x="107124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65;p8"/>
            <p:cNvSpPr/>
            <p:nvPr/>
          </p:nvSpPr>
          <p:spPr>
            <a:xfrm>
              <a:off x="1049655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6;p8"/>
            <p:cNvSpPr/>
            <p:nvPr/>
          </p:nvSpPr>
          <p:spPr>
            <a:xfrm>
              <a:off x="104775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67;p8"/>
            <p:cNvSpPr/>
            <p:nvPr/>
          </p:nvSpPr>
          <p:spPr>
            <a:xfrm>
              <a:off x="1067435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68;p8"/>
            <p:cNvSpPr/>
            <p:nvPr/>
          </p:nvSpPr>
          <p:spPr>
            <a:xfrm>
              <a:off x="1105535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69;p8"/>
            <p:cNvSpPr/>
            <p:nvPr/>
          </p:nvSpPr>
          <p:spPr>
            <a:xfrm>
              <a:off x="1158240" y="4450080"/>
              <a:ext cx="69850" cy="168275"/>
            </a:xfrm>
            <a:custGeom>
              <a:avLst/>
              <a:gdLst/>
              <a:ahLst/>
              <a:cxnLst/>
              <a:rect l="0" t="0" r="69850" b="168275"/>
              <a:pathLst>
                <a:path w="69850" h="168275">
                  <a:moveTo>
                    <a:pt x="64881" y="0"/>
                  </a:moveTo>
                  <a:lnTo>
                    <a:pt x="71" y="166364"/>
                  </a:lnTo>
                  <a:lnTo>
                    <a:pt x="4685" y="168275"/>
                  </a:lnTo>
                  <a:lnTo>
                    <a:pt x="69850" y="1839"/>
                  </a:lnTo>
                  <a:lnTo>
                    <a:pt x="6488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0;p8"/>
            <p:cNvSpPr/>
            <p:nvPr/>
          </p:nvSpPr>
          <p:spPr>
            <a:xfrm>
              <a:off x="1219200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1;p8"/>
            <p:cNvSpPr/>
            <p:nvPr/>
          </p:nvSpPr>
          <p:spPr>
            <a:xfrm>
              <a:off x="1223010" y="4450080"/>
              <a:ext cx="62865" cy="170815"/>
            </a:xfrm>
            <a:custGeom>
              <a:avLst/>
              <a:gdLst/>
              <a:ahLst/>
              <a:cxnLst/>
              <a:rect l="0" t="0" r="62865" b="170815"/>
              <a:pathLst>
                <a:path w="62865" h="170815">
                  <a:moveTo>
                    <a:pt x="4983" y="70"/>
                  </a:moveTo>
                  <a:lnTo>
                    <a:pt x="0" y="1557"/>
                  </a:lnTo>
                  <a:lnTo>
                    <a:pt x="57881" y="170815"/>
                  </a:lnTo>
                  <a:lnTo>
                    <a:pt x="62865" y="169257"/>
                  </a:lnTo>
                  <a:lnTo>
                    <a:pt x="498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2;p8"/>
            <p:cNvSpPr/>
            <p:nvPr/>
          </p:nvSpPr>
          <p:spPr>
            <a:xfrm>
              <a:off x="1223645" y="4449445"/>
              <a:ext cx="115570" cy="142875"/>
            </a:xfrm>
            <a:custGeom>
              <a:avLst/>
              <a:gdLst/>
              <a:ahLst/>
              <a:cxnLst/>
              <a:rect l="0" t="0" r="115570" b="142875"/>
              <a:pathLst>
                <a:path w="115570" h="142875">
                  <a:moveTo>
                    <a:pt x="4017" y="70"/>
                  </a:moveTo>
                  <a:lnTo>
                    <a:pt x="0" y="3472"/>
                  </a:lnTo>
                  <a:lnTo>
                    <a:pt x="111483" y="142804"/>
                  </a:lnTo>
                  <a:lnTo>
                    <a:pt x="115500" y="139402"/>
                  </a:lnTo>
                  <a:lnTo>
                    <a:pt x="4017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3;p8"/>
            <p:cNvSpPr/>
            <p:nvPr/>
          </p:nvSpPr>
          <p:spPr>
            <a:xfrm>
              <a:off x="1224280" y="444881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759" y="0"/>
                  </a:moveTo>
                  <a:lnTo>
                    <a:pt x="0" y="4332"/>
                  </a:lnTo>
                  <a:lnTo>
                    <a:pt x="152745" y="97155"/>
                  </a:lnTo>
                  <a:lnTo>
                    <a:pt x="155504" y="92822"/>
                  </a:lnTo>
                  <a:lnTo>
                    <a:pt x="27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74;p8"/>
            <p:cNvSpPr/>
            <p:nvPr/>
          </p:nvSpPr>
          <p:spPr>
            <a:xfrm>
              <a:off x="122491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75;p8"/>
            <p:cNvSpPr/>
            <p:nvPr/>
          </p:nvSpPr>
          <p:spPr>
            <a:xfrm>
              <a:off x="1224915" y="4421505"/>
              <a:ext cx="177165" cy="32385"/>
            </a:xfrm>
            <a:custGeom>
              <a:avLst/>
              <a:gdLst/>
              <a:ahLst/>
              <a:cxnLst/>
              <a:rect l="0" t="0" r="177165" b="32385"/>
              <a:pathLst>
                <a:path w="177165" h="32385">
                  <a:moveTo>
                    <a:pt x="176528" y="0"/>
                  </a:moveTo>
                  <a:lnTo>
                    <a:pt x="70" y="27104"/>
                  </a:lnTo>
                  <a:lnTo>
                    <a:pt x="707" y="32314"/>
                  </a:lnTo>
                  <a:lnTo>
                    <a:pt x="177165" y="5209"/>
                  </a:lnTo>
                  <a:lnTo>
                    <a:pt x="176528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76;p8"/>
            <p:cNvSpPr/>
            <p:nvPr/>
          </p:nvSpPr>
          <p:spPr>
            <a:xfrm>
              <a:off x="1224280" y="4363085"/>
              <a:ext cx="158750" cy="90170"/>
            </a:xfrm>
            <a:custGeom>
              <a:avLst/>
              <a:gdLst/>
              <a:ahLst/>
              <a:cxnLst/>
              <a:rect l="0" t="0" r="158750" b="90170"/>
              <a:pathLst>
                <a:path w="158750" h="90170">
                  <a:moveTo>
                    <a:pt x="156207" y="0"/>
                  </a:moveTo>
                  <a:lnTo>
                    <a:pt x="0" y="85792"/>
                  </a:lnTo>
                  <a:lnTo>
                    <a:pt x="2473" y="90099"/>
                  </a:lnTo>
                  <a:lnTo>
                    <a:pt x="158679" y="4660"/>
                  </a:lnTo>
                  <a:lnTo>
                    <a:pt x="156207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77;p8"/>
            <p:cNvSpPr/>
            <p:nvPr/>
          </p:nvSpPr>
          <p:spPr>
            <a:xfrm>
              <a:off x="1216025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78;p8"/>
            <p:cNvSpPr/>
            <p:nvPr/>
          </p:nvSpPr>
          <p:spPr>
            <a:xfrm>
              <a:off x="953770" y="4949190"/>
              <a:ext cx="273685" cy="273050"/>
            </a:xfrm>
            <a:custGeom>
              <a:avLst/>
              <a:gdLst/>
              <a:ahLst/>
              <a:cxnLst/>
              <a:rect l="0" t="0" r="273685" b="273050"/>
              <a:pathLst>
                <a:path w="273685" h="273050">
                  <a:moveTo>
                    <a:pt x="5588" y="0"/>
                  </a:moveTo>
                  <a:cubicBezTo>
                    <a:pt x="4315" y="0"/>
                    <a:pt x="2970" y="566"/>
                    <a:pt x="1909" y="1629"/>
                  </a:cubicBezTo>
                  <a:cubicBezTo>
                    <a:pt x="70" y="3541"/>
                    <a:pt x="70" y="6940"/>
                    <a:pt x="1909" y="8781"/>
                  </a:cubicBezTo>
                  <a:lnTo>
                    <a:pt x="264347" y="271219"/>
                  </a:lnTo>
                  <a:cubicBezTo>
                    <a:pt x="265267" y="272413"/>
                    <a:pt x="266540" y="273050"/>
                    <a:pt x="268096" y="273050"/>
                  </a:cubicBezTo>
                  <a:cubicBezTo>
                    <a:pt x="269299" y="273050"/>
                    <a:pt x="270572" y="272413"/>
                    <a:pt x="271492" y="271492"/>
                  </a:cubicBezTo>
                  <a:cubicBezTo>
                    <a:pt x="273614" y="269368"/>
                    <a:pt x="273614" y="266252"/>
                    <a:pt x="271492" y="264057"/>
                  </a:cubicBezTo>
                  <a:lnTo>
                    <a:pt x="9337" y="1902"/>
                  </a:lnTo>
                  <a:cubicBezTo>
                    <a:pt x="8276" y="566"/>
                    <a:pt x="6932" y="0"/>
                    <a:pt x="5588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179;p8"/>
          <p:cNvGrpSpPr/>
          <p:nvPr/>
        </p:nvGrpSpPr>
        <p:grpSpPr>
          <a:xfrm>
            <a:off x="1747520" y="4130040"/>
            <a:ext cx="692785" cy="1259205"/>
            <a:chOff x="1747520" y="4130040"/>
            <a:chExt cx="692785" cy="1259205"/>
          </a:xfrm>
        </p:grpSpPr>
        <p:sp>
          <p:nvSpPr>
            <p:cNvPr id="44" name="Google Shape;180;p8"/>
            <p:cNvSpPr/>
            <p:nvPr/>
          </p:nvSpPr>
          <p:spPr>
            <a:xfrm>
              <a:off x="2094230" y="4663440"/>
              <a:ext cx="346075" cy="423545"/>
            </a:xfrm>
            <a:custGeom>
              <a:avLst/>
              <a:gdLst/>
              <a:ahLst/>
              <a:cxnLst/>
              <a:rect l="0" t="0" r="346075" b="423545"/>
              <a:pathLst>
                <a:path w="346075" h="423545">
                  <a:moveTo>
                    <a:pt x="281632" y="70"/>
                  </a:moveTo>
                  <a:cubicBezTo>
                    <a:pt x="266620" y="70"/>
                    <a:pt x="251607" y="5805"/>
                    <a:pt x="240205" y="17205"/>
                  </a:cubicBezTo>
                  <a:lnTo>
                    <a:pt x="70" y="257340"/>
                  </a:lnTo>
                  <a:lnTo>
                    <a:pt x="70" y="423474"/>
                  </a:lnTo>
                  <a:lnTo>
                    <a:pt x="323130" y="100414"/>
                  </a:lnTo>
                  <a:cubicBezTo>
                    <a:pt x="346004" y="77600"/>
                    <a:pt x="346004" y="40145"/>
                    <a:pt x="323130" y="17205"/>
                  </a:cubicBezTo>
                  <a:cubicBezTo>
                    <a:pt x="311658" y="5805"/>
                    <a:pt x="296645" y="70"/>
                    <a:pt x="281632" y="7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81;p8"/>
            <p:cNvSpPr/>
            <p:nvPr/>
          </p:nvSpPr>
          <p:spPr>
            <a:xfrm>
              <a:off x="1747520" y="4875530"/>
              <a:ext cx="346710" cy="424180"/>
            </a:xfrm>
            <a:custGeom>
              <a:avLst/>
              <a:gdLst/>
              <a:ahLst/>
              <a:cxnLst/>
              <a:rect l="0" t="0" r="346710" b="424180"/>
              <a:pathLst>
                <a:path w="346710" h="424180">
                  <a:moveTo>
                    <a:pt x="64437" y="0"/>
                  </a:moveTo>
                  <a:cubicBezTo>
                    <a:pt x="49408" y="0"/>
                    <a:pt x="34451" y="5740"/>
                    <a:pt x="22967" y="17219"/>
                  </a:cubicBezTo>
                  <a:cubicBezTo>
                    <a:pt x="0" y="40108"/>
                    <a:pt x="0" y="77594"/>
                    <a:pt x="22967" y="100482"/>
                  </a:cubicBezTo>
                  <a:lnTo>
                    <a:pt x="346710" y="424225"/>
                  </a:lnTo>
                  <a:lnTo>
                    <a:pt x="346710" y="257796"/>
                  </a:lnTo>
                  <a:lnTo>
                    <a:pt x="105977" y="17063"/>
                  </a:lnTo>
                  <a:cubicBezTo>
                    <a:pt x="94493" y="5740"/>
                    <a:pt x="79465" y="0"/>
                    <a:pt x="64437" y="0"/>
                  </a:cubicBezTo>
                  <a:close/>
                </a:path>
              </a:pathLst>
            </a:custGeom>
            <a:solidFill>
              <a:srgbClr val="98DD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82;p8"/>
            <p:cNvSpPr/>
            <p:nvPr/>
          </p:nvSpPr>
          <p:spPr>
            <a:xfrm>
              <a:off x="2088515" y="4664075"/>
              <a:ext cx="10795" cy="725170"/>
            </a:xfrm>
            <a:custGeom>
              <a:avLst/>
              <a:gdLst/>
              <a:ahLst/>
              <a:cxnLst/>
              <a:rect l="0" t="0" r="10795" b="725170"/>
              <a:pathLst>
                <a:path w="10795" h="725170">
                  <a:moveTo>
                    <a:pt x="0" y="71"/>
                  </a:moveTo>
                  <a:lnTo>
                    <a:pt x="0" y="725099"/>
                  </a:lnTo>
                  <a:lnTo>
                    <a:pt x="10720" y="725099"/>
                  </a:lnTo>
                  <a:lnTo>
                    <a:pt x="10720" y="71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83;p8"/>
            <p:cNvSpPr/>
            <p:nvPr/>
          </p:nvSpPr>
          <p:spPr>
            <a:xfrm>
              <a:off x="1845945" y="4291965"/>
              <a:ext cx="503555" cy="391795"/>
            </a:xfrm>
            <a:custGeom>
              <a:avLst/>
              <a:gdLst/>
              <a:ahLst/>
              <a:cxnLst/>
              <a:rect l="0" t="0" r="503555" b="391795"/>
              <a:pathLst>
                <a:path w="503555" h="391795">
                  <a:moveTo>
                    <a:pt x="89791" y="70"/>
                  </a:moveTo>
                  <a:cubicBezTo>
                    <a:pt x="70" y="89819"/>
                    <a:pt x="70" y="234963"/>
                    <a:pt x="89791" y="324429"/>
                  </a:cubicBezTo>
                  <a:cubicBezTo>
                    <a:pt x="134545" y="369339"/>
                    <a:pt x="193179" y="391795"/>
                    <a:pt x="251812" y="391795"/>
                  </a:cubicBezTo>
                  <a:cubicBezTo>
                    <a:pt x="310517" y="391795"/>
                    <a:pt x="369221" y="369339"/>
                    <a:pt x="414117" y="324429"/>
                  </a:cubicBezTo>
                  <a:cubicBezTo>
                    <a:pt x="503555" y="234963"/>
                    <a:pt x="503555" y="89819"/>
                    <a:pt x="414117" y="70"/>
                  </a:cubicBezTo>
                  <a:lnTo>
                    <a:pt x="251954" y="162233"/>
                  </a:lnTo>
                  <a:lnTo>
                    <a:pt x="89791" y="70"/>
                  </a:ln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84;p8"/>
            <p:cNvSpPr/>
            <p:nvPr/>
          </p:nvSpPr>
          <p:spPr>
            <a:xfrm>
              <a:off x="2007870" y="4130040"/>
              <a:ext cx="179705" cy="324485"/>
            </a:xfrm>
            <a:custGeom>
              <a:avLst/>
              <a:gdLst/>
              <a:ahLst/>
              <a:cxnLst/>
              <a:rect l="0" t="0" r="179705" b="324485"/>
              <a:pathLst>
                <a:path w="179705" h="324485">
                  <a:moveTo>
                    <a:pt x="90030" y="70"/>
                  </a:moveTo>
                  <a:cubicBezTo>
                    <a:pt x="71" y="89815"/>
                    <a:pt x="71" y="234952"/>
                    <a:pt x="90030" y="324414"/>
                  </a:cubicBezTo>
                  <a:cubicBezTo>
                    <a:pt x="179705" y="234952"/>
                    <a:pt x="179705" y="89815"/>
                    <a:pt x="90030" y="7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85;p8"/>
            <p:cNvSpPr/>
            <p:nvPr/>
          </p:nvSpPr>
          <p:spPr>
            <a:xfrm>
              <a:off x="1943735" y="4356100"/>
              <a:ext cx="155575" cy="97155"/>
            </a:xfrm>
            <a:custGeom>
              <a:avLst/>
              <a:gdLst/>
              <a:ahLst/>
              <a:cxnLst/>
              <a:rect l="0" t="0" r="155575" b="97155"/>
              <a:pathLst>
                <a:path w="155575" h="97155">
                  <a:moveTo>
                    <a:pt x="2551" y="0"/>
                  </a:moveTo>
                  <a:lnTo>
                    <a:pt x="70" y="4316"/>
                  </a:lnTo>
                  <a:lnTo>
                    <a:pt x="152739" y="97084"/>
                  </a:lnTo>
                  <a:lnTo>
                    <a:pt x="155504" y="92767"/>
                  </a:lnTo>
                  <a:lnTo>
                    <a:pt x="255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86;p8"/>
            <p:cNvSpPr/>
            <p:nvPr/>
          </p:nvSpPr>
          <p:spPr>
            <a:xfrm>
              <a:off x="1921510" y="4413250"/>
              <a:ext cx="176530" cy="40005"/>
            </a:xfrm>
            <a:custGeom>
              <a:avLst/>
              <a:gdLst/>
              <a:ahLst/>
              <a:cxnLst/>
              <a:rect l="0" t="0" r="176530" b="40005"/>
              <a:pathLst>
                <a:path w="176530" h="40005">
                  <a:moveTo>
                    <a:pt x="1275" y="0"/>
                  </a:moveTo>
                  <a:lnTo>
                    <a:pt x="0" y="4965"/>
                  </a:lnTo>
                  <a:lnTo>
                    <a:pt x="175538" y="40005"/>
                  </a:lnTo>
                  <a:lnTo>
                    <a:pt x="176459" y="34756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87;p8"/>
            <p:cNvSpPr/>
            <p:nvPr/>
          </p:nvSpPr>
          <p:spPr>
            <a:xfrm>
              <a:off x="1920240" y="4448810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6879" y="70"/>
                  </a:moveTo>
                  <a:lnTo>
                    <a:pt x="71" y="27104"/>
                  </a:lnTo>
                  <a:lnTo>
                    <a:pt x="992" y="32385"/>
                  </a:lnTo>
                  <a:lnTo>
                    <a:pt x="177800" y="5280"/>
                  </a:lnTo>
                  <a:lnTo>
                    <a:pt x="176879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88;p8"/>
            <p:cNvSpPr/>
            <p:nvPr/>
          </p:nvSpPr>
          <p:spPr>
            <a:xfrm>
              <a:off x="1939290" y="4448810"/>
              <a:ext cx="159385" cy="90805"/>
            </a:xfrm>
            <a:custGeom>
              <a:avLst/>
              <a:gdLst/>
              <a:ahLst/>
              <a:cxnLst/>
              <a:rect l="0" t="0" r="159385" b="90805"/>
              <a:pathLst>
                <a:path w="159385" h="90805">
                  <a:moveTo>
                    <a:pt x="156832" y="0"/>
                  </a:moveTo>
                  <a:lnTo>
                    <a:pt x="70" y="86396"/>
                  </a:lnTo>
                  <a:lnTo>
                    <a:pt x="2552" y="90733"/>
                  </a:lnTo>
                  <a:lnTo>
                    <a:pt x="159314" y="4693"/>
                  </a:lnTo>
                  <a:lnTo>
                    <a:pt x="156832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89;p8"/>
            <p:cNvSpPr/>
            <p:nvPr/>
          </p:nvSpPr>
          <p:spPr>
            <a:xfrm>
              <a:off x="1977390" y="4450080"/>
              <a:ext cx="121920" cy="137795"/>
            </a:xfrm>
            <a:custGeom>
              <a:avLst/>
              <a:gdLst/>
              <a:ahLst/>
              <a:cxnLst/>
              <a:rect l="0" t="0" r="121920" b="137795"/>
              <a:pathLst>
                <a:path w="121920" h="137795">
                  <a:moveTo>
                    <a:pt x="118159" y="0"/>
                  </a:moveTo>
                  <a:lnTo>
                    <a:pt x="0" y="134394"/>
                  </a:lnTo>
                  <a:lnTo>
                    <a:pt x="4045" y="137795"/>
                  </a:lnTo>
                  <a:lnTo>
                    <a:pt x="121920" y="3400"/>
                  </a:lnTo>
                  <a:lnTo>
                    <a:pt x="118159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0;p8"/>
            <p:cNvSpPr/>
            <p:nvPr/>
          </p:nvSpPr>
          <p:spPr>
            <a:xfrm>
              <a:off x="2030730" y="4450080"/>
              <a:ext cx="69215" cy="168275"/>
            </a:xfrm>
            <a:custGeom>
              <a:avLst/>
              <a:gdLst/>
              <a:ahLst/>
              <a:cxnLst/>
              <a:rect l="0" t="0" r="69215" b="168275"/>
              <a:pathLst>
                <a:path w="69215" h="168275">
                  <a:moveTo>
                    <a:pt x="64291" y="0"/>
                  </a:moveTo>
                  <a:lnTo>
                    <a:pt x="70" y="166364"/>
                  </a:lnTo>
                  <a:lnTo>
                    <a:pt x="4642" y="168275"/>
                  </a:lnTo>
                  <a:lnTo>
                    <a:pt x="69215" y="1839"/>
                  </a:lnTo>
                  <a:lnTo>
                    <a:pt x="6429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1;p8"/>
            <p:cNvSpPr/>
            <p:nvPr/>
          </p:nvSpPr>
          <p:spPr>
            <a:xfrm>
              <a:off x="2091055" y="4450715"/>
              <a:ext cx="8890" cy="179070"/>
            </a:xfrm>
            <a:custGeom>
              <a:avLst/>
              <a:gdLst/>
              <a:ahLst/>
              <a:cxnLst/>
              <a:rect l="0" t="0" r="8890" b="179070"/>
              <a:pathLst>
                <a:path w="8890" h="179070">
                  <a:moveTo>
                    <a:pt x="3710" y="0"/>
                  </a:moveTo>
                  <a:lnTo>
                    <a:pt x="0" y="178999"/>
                  </a:lnTo>
                  <a:lnTo>
                    <a:pt x="5250" y="178999"/>
                  </a:lnTo>
                  <a:lnTo>
                    <a:pt x="8890" y="354"/>
                  </a:lnTo>
                  <a:lnTo>
                    <a:pt x="371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2;p8"/>
            <p:cNvSpPr/>
            <p:nvPr/>
          </p:nvSpPr>
          <p:spPr>
            <a:xfrm>
              <a:off x="2095500" y="4450080"/>
              <a:ext cx="62230" cy="170815"/>
            </a:xfrm>
            <a:custGeom>
              <a:avLst/>
              <a:gdLst/>
              <a:ahLst/>
              <a:cxnLst/>
              <a:rect l="0" t="0" r="62230" b="170815"/>
              <a:pathLst>
                <a:path w="62230" h="170815">
                  <a:moveTo>
                    <a:pt x="4933" y="70"/>
                  </a:moveTo>
                  <a:lnTo>
                    <a:pt x="0" y="1557"/>
                  </a:lnTo>
                  <a:lnTo>
                    <a:pt x="57297" y="170815"/>
                  </a:lnTo>
                  <a:lnTo>
                    <a:pt x="62230" y="169257"/>
                  </a:lnTo>
                  <a:lnTo>
                    <a:pt x="4933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3;p8"/>
            <p:cNvSpPr/>
            <p:nvPr/>
          </p:nvSpPr>
          <p:spPr>
            <a:xfrm>
              <a:off x="2095500" y="4449445"/>
              <a:ext cx="116205" cy="142875"/>
            </a:xfrm>
            <a:custGeom>
              <a:avLst/>
              <a:gdLst/>
              <a:ahLst/>
              <a:cxnLst/>
              <a:rect l="0" t="0" r="116205" b="142875"/>
              <a:pathLst>
                <a:path w="116205" h="142875">
                  <a:moveTo>
                    <a:pt x="4038" y="70"/>
                  </a:moveTo>
                  <a:lnTo>
                    <a:pt x="0" y="3472"/>
                  </a:lnTo>
                  <a:lnTo>
                    <a:pt x="112095" y="142804"/>
                  </a:lnTo>
                  <a:lnTo>
                    <a:pt x="116134" y="139402"/>
                  </a:lnTo>
                  <a:lnTo>
                    <a:pt x="4038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4;p8"/>
            <p:cNvSpPr/>
            <p:nvPr/>
          </p:nvSpPr>
          <p:spPr>
            <a:xfrm>
              <a:off x="2096135" y="4448810"/>
              <a:ext cx="156210" cy="97155"/>
            </a:xfrm>
            <a:custGeom>
              <a:avLst/>
              <a:gdLst/>
              <a:ahLst/>
              <a:cxnLst/>
              <a:rect l="0" t="0" r="156210" b="97155"/>
              <a:pathLst>
                <a:path w="156210" h="97155">
                  <a:moveTo>
                    <a:pt x="2770" y="0"/>
                  </a:moveTo>
                  <a:lnTo>
                    <a:pt x="0" y="4332"/>
                  </a:lnTo>
                  <a:lnTo>
                    <a:pt x="153369" y="97155"/>
                  </a:lnTo>
                  <a:lnTo>
                    <a:pt x="156139" y="92822"/>
                  </a:lnTo>
                  <a:lnTo>
                    <a:pt x="2770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5;p8"/>
            <p:cNvSpPr/>
            <p:nvPr/>
          </p:nvSpPr>
          <p:spPr>
            <a:xfrm>
              <a:off x="2097405" y="4448810"/>
              <a:ext cx="176530" cy="39370"/>
            </a:xfrm>
            <a:custGeom>
              <a:avLst/>
              <a:gdLst/>
              <a:ahLst/>
              <a:cxnLst/>
              <a:rect l="0" t="0" r="176530" b="39370"/>
              <a:pathLst>
                <a:path w="176530" h="39370">
                  <a:moveTo>
                    <a:pt x="921" y="70"/>
                  </a:moveTo>
                  <a:lnTo>
                    <a:pt x="0" y="4983"/>
                  </a:lnTo>
                  <a:lnTo>
                    <a:pt x="175255" y="39300"/>
                  </a:lnTo>
                  <a:lnTo>
                    <a:pt x="176459" y="34387"/>
                  </a:lnTo>
                  <a:lnTo>
                    <a:pt x="921" y="7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6;p8"/>
            <p:cNvSpPr/>
            <p:nvPr/>
          </p:nvSpPr>
          <p:spPr>
            <a:xfrm>
              <a:off x="2096770" y="4421505"/>
              <a:ext cx="177800" cy="32385"/>
            </a:xfrm>
            <a:custGeom>
              <a:avLst/>
              <a:gdLst/>
              <a:ahLst/>
              <a:cxnLst/>
              <a:rect l="0" t="0" r="177800" b="32385"/>
              <a:pathLst>
                <a:path w="177800" h="32385">
                  <a:moveTo>
                    <a:pt x="177161" y="0"/>
                  </a:moveTo>
                  <a:lnTo>
                    <a:pt x="71" y="27104"/>
                  </a:lnTo>
                  <a:lnTo>
                    <a:pt x="710" y="32314"/>
                  </a:lnTo>
                  <a:lnTo>
                    <a:pt x="177800" y="5209"/>
                  </a:lnTo>
                  <a:lnTo>
                    <a:pt x="17716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7;p8"/>
            <p:cNvSpPr/>
            <p:nvPr/>
          </p:nvSpPr>
          <p:spPr>
            <a:xfrm>
              <a:off x="2096135" y="4363085"/>
              <a:ext cx="159385" cy="90170"/>
            </a:xfrm>
            <a:custGeom>
              <a:avLst/>
              <a:gdLst/>
              <a:ahLst/>
              <a:cxnLst/>
              <a:rect l="0" t="0" r="159385" b="90170"/>
              <a:pathLst>
                <a:path w="159385" h="90170">
                  <a:moveTo>
                    <a:pt x="156831" y="0"/>
                  </a:moveTo>
                  <a:lnTo>
                    <a:pt x="0" y="85792"/>
                  </a:lnTo>
                  <a:lnTo>
                    <a:pt x="2482" y="90099"/>
                  </a:lnTo>
                  <a:lnTo>
                    <a:pt x="159314" y="4660"/>
                  </a:lnTo>
                  <a:lnTo>
                    <a:pt x="156831" y="0"/>
                  </a:ln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8;p8"/>
            <p:cNvSpPr/>
            <p:nvPr/>
          </p:nvSpPr>
          <p:spPr>
            <a:xfrm>
              <a:off x="2087880" y="4732655"/>
              <a:ext cx="276860" cy="275590"/>
            </a:xfrm>
            <a:custGeom>
              <a:avLst/>
              <a:gdLst/>
              <a:ahLst/>
              <a:cxnLst/>
              <a:rect l="0" t="0" r="276860" b="275590"/>
              <a:pathLst>
                <a:path w="276860" h="275590">
                  <a:moveTo>
                    <a:pt x="271122" y="0"/>
                  </a:moveTo>
                  <a:cubicBezTo>
                    <a:pt x="269776" y="0"/>
                    <a:pt x="268430" y="496"/>
                    <a:pt x="267509" y="1416"/>
                  </a:cubicBezTo>
                  <a:lnTo>
                    <a:pt x="2196" y="266729"/>
                  </a:lnTo>
                  <a:cubicBezTo>
                    <a:pt x="71" y="268792"/>
                    <a:pt x="71" y="271837"/>
                    <a:pt x="2196" y="274032"/>
                  </a:cubicBezTo>
                  <a:cubicBezTo>
                    <a:pt x="3117" y="274953"/>
                    <a:pt x="4392" y="275590"/>
                    <a:pt x="5951" y="275590"/>
                  </a:cubicBezTo>
                  <a:cubicBezTo>
                    <a:pt x="7155" y="275590"/>
                    <a:pt x="8430" y="274953"/>
                    <a:pt x="9351" y="274032"/>
                  </a:cubicBezTo>
                  <a:lnTo>
                    <a:pt x="274664" y="8719"/>
                  </a:lnTo>
                  <a:cubicBezTo>
                    <a:pt x="276789" y="6656"/>
                    <a:pt x="276789" y="3611"/>
                    <a:pt x="274664" y="1416"/>
                  </a:cubicBezTo>
                  <a:cubicBezTo>
                    <a:pt x="273743" y="496"/>
                    <a:pt x="272397" y="0"/>
                    <a:pt x="271122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9;p8"/>
            <p:cNvSpPr/>
            <p:nvPr/>
          </p:nvSpPr>
          <p:spPr>
            <a:xfrm>
              <a:off x="1825625" y="4949190"/>
              <a:ext cx="274320" cy="273050"/>
            </a:xfrm>
            <a:custGeom>
              <a:avLst/>
              <a:gdLst/>
              <a:ahLst/>
              <a:cxnLst/>
              <a:rect l="0" t="0" r="274320" b="273050"/>
              <a:pathLst>
                <a:path w="274320" h="273050">
                  <a:moveTo>
                    <a:pt x="5601" y="0"/>
                  </a:moveTo>
                  <a:cubicBezTo>
                    <a:pt x="4325" y="0"/>
                    <a:pt x="2978" y="566"/>
                    <a:pt x="1914" y="1629"/>
                  </a:cubicBezTo>
                  <a:cubicBezTo>
                    <a:pt x="71" y="3541"/>
                    <a:pt x="71" y="6940"/>
                    <a:pt x="1914" y="8781"/>
                  </a:cubicBezTo>
                  <a:lnTo>
                    <a:pt x="264961" y="271828"/>
                  </a:lnTo>
                  <a:cubicBezTo>
                    <a:pt x="265883" y="272413"/>
                    <a:pt x="267159" y="273050"/>
                    <a:pt x="268719" y="273050"/>
                  </a:cubicBezTo>
                  <a:cubicBezTo>
                    <a:pt x="269924" y="273050"/>
                    <a:pt x="271200" y="272413"/>
                    <a:pt x="272122" y="271492"/>
                  </a:cubicBezTo>
                  <a:cubicBezTo>
                    <a:pt x="274249" y="269368"/>
                    <a:pt x="274249" y="266252"/>
                    <a:pt x="272122" y="264057"/>
                  </a:cubicBezTo>
                  <a:lnTo>
                    <a:pt x="9359" y="1294"/>
                  </a:lnTo>
                  <a:cubicBezTo>
                    <a:pt x="8296" y="566"/>
                    <a:pt x="6948" y="0"/>
                    <a:pt x="5601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200;p8"/>
          <p:cNvGrpSpPr/>
          <p:nvPr/>
        </p:nvGrpSpPr>
        <p:grpSpPr>
          <a:xfrm rot="16200000">
            <a:off x="-10795" y="580390"/>
            <a:ext cx="366395" cy="857885"/>
            <a:chOff x="-10795" y="580390"/>
            <a:chExt cx="366395" cy="857885"/>
          </a:xfrm>
        </p:grpSpPr>
        <p:sp>
          <p:nvSpPr>
            <p:cNvPr id="48" name="Google Shape;201;p8"/>
            <p:cNvSpPr/>
            <p:nvPr/>
          </p:nvSpPr>
          <p:spPr>
            <a:xfrm>
              <a:off x="274320" y="58039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02;p8"/>
            <p:cNvSpPr/>
            <p:nvPr/>
          </p:nvSpPr>
          <p:spPr>
            <a:xfrm>
              <a:off x="131445" y="580390"/>
              <a:ext cx="81915" cy="857885"/>
            </a:xfrm>
            <a:custGeom>
              <a:avLst/>
              <a:gdLst/>
              <a:ahLst/>
              <a:cxnLst/>
              <a:rect l="0" t="0" r="81915" b="857885"/>
              <a:pathLst>
                <a:path w="81915" h="857885">
                  <a:moveTo>
                    <a:pt x="55" y="0"/>
                  </a:moveTo>
                  <a:lnTo>
                    <a:pt x="55" y="857853"/>
                  </a:lnTo>
                  <a:lnTo>
                    <a:pt x="81859" y="857853"/>
                  </a:lnTo>
                  <a:lnTo>
                    <a:pt x="8185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03;p8"/>
            <p:cNvSpPr/>
            <p:nvPr/>
          </p:nvSpPr>
          <p:spPr>
            <a:xfrm>
              <a:off x="-10795" y="580390"/>
              <a:ext cx="81280" cy="857885"/>
            </a:xfrm>
            <a:custGeom>
              <a:avLst/>
              <a:gdLst/>
              <a:ahLst/>
              <a:cxnLst/>
              <a:rect l="0" t="0" r="81280" b="857885"/>
              <a:pathLst>
                <a:path w="81280" h="857885">
                  <a:moveTo>
                    <a:pt x="0" y="0"/>
                  </a:moveTo>
                  <a:lnTo>
                    <a:pt x="0" y="857853"/>
                  </a:lnTo>
                  <a:lnTo>
                    <a:pt x="81225" y="857853"/>
                  </a:lnTo>
                  <a:lnTo>
                    <a:pt x="8122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6;p10"/>
          <p:cNvSpPr>
            <a:spLocks noGrp="1" noChangeArrowheads="1"/>
          </p:cNvSpPr>
          <p:nvPr>
            <p:ph type="title"/>
          </p:nvPr>
        </p:nvSpPr>
        <p:spPr>
          <a:xfrm>
            <a:off x="720090" y="4014470"/>
            <a:ext cx="7703820" cy="572770"/>
          </a:xfrm>
          <a:solidFill>
            <a:schemeClr val="accent2"/>
          </a:solidFill>
        </p:spPr>
        <p:txBody>
          <a:bodyPr vert="horz" wrap="square" lIns="91440" tIns="91440" rIns="91440" bIns="91440" numCol="1" spcCol="215900" anchor="t"/>
          <a:lstStyle>
            <a:lvl1pPr algn="ctr">
              <a:spcBef>
                <a:spcPts val="0"/>
              </a:spcBef>
              <a:spcAft>
                <a:spcPts val="0"/>
              </a:spcAft>
              <a:buNone/>
              <a:defRPr cap="none">
                <a:solidFill>
                  <a:srgbClr val="F5EFE5"/>
                </a:solidFill>
              </a:defRPr>
            </a:lvl1pPr>
            <a:lvl2pPr algn="ctr">
              <a:spcBef>
                <a:spcPts val="0"/>
              </a:spcBef>
              <a:spcAft>
                <a:spcPts val="0"/>
              </a:spcAft>
              <a:buNone/>
            </a:lvl2pPr>
            <a:lvl3pPr algn="ctr">
              <a:spcBef>
                <a:spcPts val="0"/>
              </a:spcBef>
              <a:spcAft>
                <a:spcPts val="0"/>
              </a:spcAft>
              <a:buNone/>
            </a:lvl3pPr>
            <a:lvl4pPr algn="ctr">
              <a:spcBef>
                <a:spcPts val="0"/>
              </a:spcBef>
              <a:spcAft>
                <a:spcPts val="0"/>
              </a:spcAft>
              <a:buNone/>
            </a:lvl4pPr>
            <a:lvl5pPr algn="ctr">
              <a:spcBef>
                <a:spcPts val="0"/>
              </a:spcBef>
              <a:spcAft>
                <a:spcPts val="0"/>
              </a:spcAft>
              <a:buNone/>
            </a:lvl5pPr>
            <a:lvl6pPr algn="ctr">
              <a:spcBef>
                <a:spcPts val="0"/>
              </a:spcBef>
              <a:spcAft>
                <a:spcPts val="0"/>
              </a:spcAft>
              <a:buNone/>
            </a:lvl6pPr>
            <a:lvl7pPr algn="ctr">
              <a:spcBef>
                <a:spcPts val="0"/>
              </a:spcBef>
              <a:spcAft>
                <a:spcPts val="0"/>
              </a:spcAft>
              <a:buNone/>
            </a:lvl7pPr>
            <a:lvl8pPr algn="ctr">
              <a:spcBef>
                <a:spcPts val="0"/>
              </a:spcBef>
              <a:spcAft>
                <a:spcPts val="0"/>
              </a:spcAft>
              <a:buNone/>
            </a:lvl8pPr>
            <a:lvl9pPr algn="ctr"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8;p11"/>
          <p:cNvSpPr>
            <a:spLocks noGrp="1" noChangeArrowheads="1"/>
          </p:cNvSpPr>
          <p:nvPr>
            <p:ph type="title" hasCustomPrompt="1"/>
          </p:nvPr>
        </p:nvSpPr>
        <p:spPr>
          <a:xfrm>
            <a:off x="1003935" y="1337945"/>
            <a:ext cx="6576060" cy="1970405"/>
          </a:xfrm>
        </p:spPr>
        <p:txBody>
          <a:bodyPr vert="horz" wrap="square" lIns="91440" tIns="91440" rIns="91440" bIns="91440" numCol="1" spcCol="215900" anchor="ctr"/>
          <a:lstStyle>
            <a:lvl1pPr>
              <a:spcBef>
                <a:spcPts val="0"/>
              </a:spcBef>
              <a:spcAft>
                <a:spcPts val="0"/>
              </a:spcAft>
              <a:buNone/>
              <a:defRPr sz="96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96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96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96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96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96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96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96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9600" cap="none"/>
            </a:lvl9pPr>
          </a:lstStyle>
          <a:p>
            <a:r>
              <a:t>xx%</a:t>
            </a:r>
          </a:p>
        </p:txBody>
      </p:sp>
      <p:sp>
        <p:nvSpPr>
          <p:cNvPr id="3" name="Google Shape;219;p11"/>
          <p:cNvSpPr>
            <a:spLocks noGrp="1" noChangeArrowheads="1"/>
          </p:cNvSpPr>
          <p:nvPr>
            <p:ph type="subTitle" idx="1"/>
          </p:nvPr>
        </p:nvSpPr>
        <p:spPr>
          <a:xfrm>
            <a:off x="1003935" y="3308350"/>
            <a:ext cx="6576060" cy="497205"/>
          </a:xfrm>
        </p:spPr>
        <p:txBody>
          <a:bodyPr vert="horz" wrap="square" lIns="91440" tIns="91440" rIns="91440" bIns="91440" numCol="1" spcCol="215900" anchor="t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900" cap="none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none"/>
            </a:lvl9pPr>
          </a:lstStyle>
          <a:p>
            <a:endParaRPr/>
          </a:p>
        </p:txBody>
      </p:sp>
      <p:sp>
        <p:nvSpPr>
          <p:cNvPr id="4" name="Google Shape;220;p11"/>
          <p:cNvSpPr/>
          <p:nvPr/>
        </p:nvSpPr>
        <p:spPr>
          <a:xfrm rot="16200000">
            <a:off x="252730" y="1619250"/>
            <a:ext cx="514350" cy="514350"/>
          </a:xfrm>
          <a:custGeom>
            <a:avLst/>
            <a:gdLst/>
            <a:ahLst/>
            <a:cxnLst/>
            <a:rect l="0" t="0" r="514350" b="514350"/>
            <a:pathLst>
              <a:path w="514350" h="514350">
                <a:moveTo>
                  <a:pt x="310599" y="5111"/>
                </a:moveTo>
                <a:lnTo>
                  <a:pt x="310599" y="122527"/>
                </a:lnTo>
                <a:cubicBezTo>
                  <a:pt x="310599" y="123494"/>
                  <a:pt x="311221" y="124392"/>
                  <a:pt x="312119" y="124944"/>
                </a:cubicBezTo>
                <a:cubicBezTo>
                  <a:pt x="312326" y="125082"/>
                  <a:pt x="312602" y="125082"/>
                  <a:pt x="312878" y="125082"/>
                </a:cubicBezTo>
                <a:cubicBezTo>
                  <a:pt x="313500" y="125082"/>
                  <a:pt x="314191" y="124806"/>
                  <a:pt x="314812" y="124392"/>
                </a:cubicBezTo>
                <a:lnTo>
                  <a:pt x="397832" y="41372"/>
                </a:lnTo>
                <a:lnTo>
                  <a:pt x="473324" y="116864"/>
                </a:lnTo>
                <a:lnTo>
                  <a:pt x="389958" y="200230"/>
                </a:lnTo>
                <a:cubicBezTo>
                  <a:pt x="389406" y="200436"/>
                  <a:pt x="389061" y="201333"/>
                  <a:pt x="389682" y="202508"/>
                </a:cubicBezTo>
                <a:cubicBezTo>
                  <a:pt x="389958" y="203475"/>
                  <a:pt x="390925" y="204027"/>
                  <a:pt x="391823" y="204027"/>
                </a:cubicBezTo>
                <a:lnTo>
                  <a:pt x="509515" y="204027"/>
                </a:lnTo>
                <a:lnTo>
                  <a:pt x="509515" y="310599"/>
                </a:lnTo>
                <a:lnTo>
                  <a:pt x="391823" y="310599"/>
                </a:lnTo>
                <a:cubicBezTo>
                  <a:pt x="390925" y="310599"/>
                  <a:pt x="389958" y="311221"/>
                  <a:pt x="389682" y="312119"/>
                </a:cubicBezTo>
                <a:cubicBezTo>
                  <a:pt x="389061" y="313017"/>
                  <a:pt x="389406" y="314191"/>
                  <a:pt x="389958" y="314812"/>
                </a:cubicBezTo>
                <a:lnTo>
                  <a:pt x="473324" y="398178"/>
                </a:lnTo>
                <a:lnTo>
                  <a:pt x="397832" y="473670"/>
                </a:lnTo>
                <a:lnTo>
                  <a:pt x="314812" y="390650"/>
                </a:lnTo>
                <a:cubicBezTo>
                  <a:pt x="314260" y="389682"/>
                  <a:pt x="313638" y="389337"/>
                  <a:pt x="313086" y="389337"/>
                </a:cubicBezTo>
                <a:cubicBezTo>
                  <a:pt x="312740" y="389337"/>
                  <a:pt x="312464" y="389475"/>
                  <a:pt x="312119" y="389682"/>
                </a:cubicBezTo>
                <a:cubicBezTo>
                  <a:pt x="311221" y="389958"/>
                  <a:pt x="310599" y="390856"/>
                  <a:pt x="310599" y="392099"/>
                </a:cubicBezTo>
                <a:lnTo>
                  <a:pt x="310599" y="509515"/>
                </a:lnTo>
                <a:lnTo>
                  <a:pt x="204027" y="509515"/>
                </a:lnTo>
                <a:lnTo>
                  <a:pt x="204027" y="392099"/>
                </a:lnTo>
                <a:cubicBezTo>
                  <a:pt x="204027" y="390856"/>
                  <a:pt x="203475" y="389958"/>
                  <a:pt x="202577" y="389682"/>
                </a:cubicBezTo>
                <a:cubicBezTo>
                  <a:pt x="202093" y="389475"/>
                  <a:pt x="201748" y="389337"/>
                  <a:pt x="201403" y="389337"/>
                </a:cubicBezTo>
                <a:cubicBezTo>
                  <a:pt x="200712" y="389337"/>
                  <a:pt x="200090" y="389682"/>
                  <a:pt x="199538" y="390304"/>
                </a:cubicBezTo>
                <a:lnTo>
                  <a:pt x="116518" y="473324"/>
                </a:lnTo>
                <a:lnTo>
                  <a:pt x="41372" y="398178"/>
                </a:lnTo>
                <a:lnTo>
                  <a:pt x="124392" y="315158"/>
                </a:lnTo>
                <a:cubicBezTo>
                  <a:pt x="125013" y="314191"/>
                  <a:pt x="125289" y="313017"/>
                  <a:pt x="125013" y="312119"/>
                </a:cubicBezTo>
                <a:cubicBezTo>
                  <a:pt x="124392" y="311221"/>
                  <a:pt x="123494" y="310599"/>
                  <a:pt x="122596" y="310599"/>
                </a:cubicBezTo>
                <a:lnTo>
                  <a:pt x="5180" y="310599"/>
                </a:lnTo>
                <a:lnTo>
                  <a:pt x="5180" y="204027"/>
                </a:lnTo>
                <a:lnTo>
                  <a:pt x="122596" y="204027"/>
                </a:lnTo>
                <a:cubicBezTo>
                  <a:pt x="123494" y="204027"/>
                  <a:pt x="124392" y="203475"/>
                  <a:pt x="125013" y="202508"/>
                </a:cubicBezTo>
                <a:cubicBezTo>
                  <a:pt x="125289" y="201333"/>
                  <a:pt x="125013" y="200436"/>
                  <a:pt x="124392" y="199538"/>
                </a:cubicBezTo>
                <a:lnTo>
                  <a:pt x="41372" y="116518"/>
                </a:lnTo>
                <a:lnTo>
                  <a:pt x="116518" y="41372"/>
                </a:lnTo>
                <a:lnTo>
                  <a:pt x="199538" y="124392"/>
                </a:lnTo>
                <a:cubicBezTo>
                  <a:pt x="200228" y="124806"/>
                  <a:pt x="200850" y="125082"/>
                  <a:pt x="201610" y="125082"/>
                </a:cubicBezTo>
                <a:cubicBezTo>
                  <a:pt x="201955" y="125082"/>
                  <a:pt x="202231" y="125082"/>
                  <a:pt x="202577" y="124944"/>
                </a:cubicBezTo>
                <a:cubicBezTo>
                  <a:pt x="203475" y="124392"/>
                  <a:pt x="204027" y="123494"/>
                  <a:pt x="204027" y="122527"/>
                </a:cubicBezTo>
                <a:lnTo>
                  <a:pt x="204027" y="5111"/>
                </a:lnTo>
                <a:close/>
                <a:moveTo>
                  <a:pt x="201333" y="0"/>
                </a:moveTo>
                <a:cubicBezTo>
                  <a:pt x="200159" y="0"/>
                  <a:pt x="198916" y="1243"/>
                  <a:pt x="198916" y="2417"/>
                </a:cubicBezTo>
                <a:lnTo>
                  <a:pt x="198916" y="116518"/>
                </a:lnTo>
                <a:lnTo>
                  <a:pt x="118314" y="35916"/>
                </a:lnTo>
                <a:cubicBezTo>
                  <a:pt x="117899" y="35501"/>
                  <a:pt x="117278" y="35225"/>
                  <a:pt x="116656" y="35225"/>
                </a:cubicBezTo>
                <a:cubicBezTo>
                  <a:pt x="116034" y="35225"/>
                  <a:pt x="115344" y="35501"/>
                  <a:pt x="114722" y="35915"/>
                </a:cubicBezTo>
                <a:lnTo>
                  <a:pt x="35915" y="114722"/>
                </a:lnTo>
                <a:cubicBezTo>
                  <a:pt x="35363" y="115344"/>
                  <a:pt x="35018" y="115896"/>
                  <a:pt x="35018" y="116518"/>
                </a:cubicBezTo>
                <a:cubicBezTo>
                  <a:pt x="35018" y="117139"/>
                  <a:pt x="35363" y="117692"/>
                  <a:pt x="35915" y="118314"/>
                </a:cubicBezTo>
                <a:lnTo>
                  <a:pt x="116518" y="198917"/>
                </a:lnTo>
                <a:lnTo>
                  <a:pt x="2417" y="198917"/>
                </a:lnTo>
                <a:cubicBezTo>
                  <a:pt x="1243" y="198916"/>
                  <a:pt x="0" y="200159"/>
                  <a:pt x="0" y="201333"/>
                </a:cubicBezTo>
                <a:lnTo>
                  <a:pt x="0" y="313017"/>
                </a:lnTo>
                <a:cubicBezTo>
                  <a:pt x="0" y="314536"/>
                  <a:pt x="1243" y="315434"/>
                  <a:pt x="2417" y="315434"/>
                </a:cubicBezTo>
                <a:lnTo>
                  <a:pt x="116518" y="315434"/>
                </a:lnTo>
                <a:lnTo>
                  <a:pt x="35915" y="396037"/>
                </a:lnTo>
                <a:cubicBezTo>
                  <a:pt x="35363" y="396589"/>
                  <a:pt x="35018" y="397211"/>
                  <a:pt x="35018" y="397832"/>
                </a:cubicBezTo>
                <a:cubicBezTo>
                  <a:pt x="35018" y="398454"/>
                  <a:pt x="35363" y="399352"/>
                  <a:pt x="35915" y="399628"/>
                </a:cubicBezTo>
                <a:lnTo>
                  <a:pt x="114722" y="478435"/>
                </a:lnTo>
                <a:cubicBezTo>
                  <a:pt x="115344" y="478987"/>
                  <a:pt x="116034" y="479332"/>
                  <a:pt x="116656" y="479332"/>
                </a:cubicBezTo>
                <a:cubicBezTo>
                  <a:pt x="117278" y="479332"/>
                  <a:pt x="117899" y="478987"/>
                  <a:pt x="118314" y="478435"/>
                </a:cubicBezTo>
                <a:lnTo>
                  <a:pt x="198916" y="397833"/>
                </a:lnTo>
                <a:lnTo>
                  <a:pt x="198916" y="511933"/>
                </a:lnTo>
                <a:cubicBezTo>
                  <a:pt x="198916" y="513452"/>
                  <a:pt x="200159" y="514350"/>
                  <a:pt x="201333" y="514350"/>
                </a:cubicBezTo>
                <a:lnTo>
                  <a:pt x="313017" y="514350"/>
                </a:lnTo>
                <a:cubicBezTo>
                  <a:pt x="314260" y="514350"/>
                  <a:pt x="315434" y="513452"/>
                  <a:pt x="315434" y="511933"/>
                </a:cubicBezTo>
                <a:lnTo>
                  <a:pt x="315434" y="397832"/>
                </a:lnTo>
                <a:lnTo>
                  <a:pt x="396036" y="478434"/>
                </a:lnTo>
                <a:cubicBezTo>
                  <a:pt x="396451" y="478987"/>
                  <a:pt x="397141" y="479332"/>
                  <a:pt x="397832" y="479332"/>
                </a:cubicBezTo>
                <a:cubicBezTo>
                  <a:pt x="398523" y="479332"/>
                  <a:pt x="399214" y="478987"/>
                  <a:pt x="399628" y="478435"/>
                </a:cubicBezTo>
                <a:lnTo>
                  <a:pt x="478435" y="399628"/>
                </a:lnTo>
                <a:cubicBezTo>
                  <a:pt x="479609" y="398730"/>
                  <a:pt x="479609" y="397211"/>
                  <a:pt x="478435" y="396036"/>
                </a:cubicBezTo>
                <a:lnTo>
                  <a:pt x="397832" y="315433"/>
                </a:lnTo>
                <a:lnTo>
                  <a:pt x="511933" y="315433"/>
                </a:lnTo>
                <a:cubicBezTo>
                  <a:pt x="513452" y="315434"/>
                  <a:pt x="514350" y="314536"/>
                  <a:pt x="514350" y="313017"/>
                </a:cubicBezTo>
                <a:lnTo>
                  <a:pt x="514350" y="201333"/>
                </a:lnTo>
                <a:cubicBezTo>
                  <a:pt x="514350" y="200159"/>
                  <a:pt x="513452" y="198916"/>
                  <a:pt x="511933" y="198916"/>
                </a:cubicBezTo>
                <a:lnTo>
                  <a:pt x="397832" y="198916"/>
                </a:lnTo>
                <a:lnTo>
                  <a:pt x="478435" y="118313"/>
                </a:lnTo>
                <a:cubicBezTo>
                  <a:pt x="479056" y="117692"/>
                  <a:pt x="479332" y="117139"/>
                  <a:pt x="479332" y="116518"/>
                </a:cubicBezTo>
                <a:cubicBezTo>
                  <a:pt x="479332" y="115896"/>
                  <a:pt x="479056" y="115344"/>
                  <a:pt x="478435" y="114722"/>
                </a:cubicBezTo>
                <a:lnTo>
                  <a:pt x="399628" y="35915"/>
                </a:lnTo>
                <a:cubicBezTo>
                  <a:pt x="399214" y="35501"/>
                  <a:pt x="398523" y="35225"/>
                  <a:pt x="397832" y="35225"/>
                </a:cubicBezTo>
                <a:cubicBezTo>
                  <a:pt x="397141" y="35225"/>
                  <a:pt x="396451" y="35501"/>
                  <a:pt x="396036" y="35915"/>
                </a:cubicBezTo>
                <a:lnTo>
                  <a:pt x="315434" y="116517"/>
                </a:lnTo>
                <a:lnTo>
                  <a:pt x="315434" y="2417"/>
                </a:lnTo>
                <a:cubicBezTo>
                  <a:pt x="315434" y="1243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21;p11"/>
          <p:cNvSpPr/>
          <p:nvPr/>
        </p:nvSpPr>
        <p:spPr>
          <a:xfrm rot="16200000">
            <a:off x="252730" y="934085"/>
            <a:ext cx="514350" cy="514350"/>
          </a:xfrm>
          <a:custGeom>
            <a:avLst/>
            <a:gdLst/>
            <a:ahLst/>
            <a:cxnLst/>
            <a:rect l="0" t="0" r="514350" b="514350"/>
            <a:pathLst>
              <a:path w="514350" h="514350">
                <a:moveTo>
                  <a:pt x="310599" y="5111"/>
                </a:moveTo>
                <a:lnTo>
                  <a:pt x="310599" y="122527"/>
                </a:lnTo>
                <a:cubicBezTo>
                  <a:pt x="310599" y="123494"/>
                  <a:pt x="311221" y="124392"/>
                  <a:pt x="312119" y="124944"/>
                </a:cubicBezTo>
                <a:cubicBezTo>
                  <a:pt x="312326" y="125082"/>
                  <a:pt x="312602" y="125082"/>
                  <a:pt x="312878" y="125082"/>
                </a:cubicBezTo>
                <a:cubicBezTo>
                  <a:pt x="313500" y="125082"/>
                  <a:pt x="314191" y="124806"/>
                  <a:pt x="314812" y="124392"/>
                </a:cubicBezTo>
                <a:lnTo>
                  <a:pt x="397832" y="41372"/>
                </a:lnTo>
                <a:lnTo>
                  <a:pt x="473324" y="116864"/>
                </a:lnTo>
                <a:lnTo>
                  <a:pt x="389958" y="200230"/>
                </a:lnTo>
                <a:cubicBezTo>
                  <a:pt x="389406" y="200436"/>
                  <a:pt x="389061" y="201333"/>
                  <a:pt x="389682" y="202508"/>
                </a:cubicBezTo>
                <a:cubicBezTo>
                  <a:pt x="389958" y="203475"/>
                  <a:pt x="390925" y="204027"/>
                  <a:pt x="391823" y="204027"/>
                </a:cubicBezTo>
                <a:lnTo>
                  <a:pt x="509515" y="204027"/>
                </a:lnTo>
                <a:lnTo>
                  <a:pt x="509515" y="310599"/>
                </a:lnTo>
                <a:lnTo>
                  <a:pt x="391823" y="310599"/>
                </a:lnTo>
                <a:cubicBezTo>
                  <a:pt x="390925" y="310599"/>
                  <a:pt x="389958" y="311221"/>
                  <a:pt x="389682" y="312119"/>
                </a:cubicBezTo>
                <a:cubicBezTo>
                  <a:pt x="389061" y="313017"/>
                  <a:pt x="389406" y="314191"/>
                  <a:pt x="389958" y="314812"/>
                </a:cubicBezTo>
                <a:lnTo>
                  <a:pt x="473324" y="398178"/>
                </a:lnTo>
                <a:lnTo>
                  <a:pt x="397832" y="473670"/>
                </a:lnTo>
                <a:lnTo>
                  <a:pt x="314812" y="390650"/>
                </a:lnTo>
                <a:cubicBezTo>
                  <a:pt x="314260" y="389682"/>
                  <a:pt x="313638" y="389337"/>
                  <a:pt x="313086" y="389337"/>
                </a:cubicBezTo>
                <a:cubicBezTo>
                  <a:pt x="312740" y="389337"/>
                  <a:pt x="312464" y="389475"/>
                  <a:pt x="312119" y="389682"/>
                </a:cubicBezTo>
                <a:cubicBezTo>
                  <a:pt x="311221" y="389958"/>
                  <a:pt x="310599" y="390856"/>
                  <a:pt x="310599" y="392099"/>
                </a:cubicBezTo>
                <a:lnTo>
                  <a:pt x="310599" y="509515"/>
                </a:lnTo>
                <a:lnTo>
                  <a:pt x="204027" y="509515"/>
                </a:lnTo>
                <a:lnTo>
                  <a:pt x="204027" y="392099"/>
                </a:lnTo>
                <a:cubicBezTo>
                  <a:pt x="204027" y="390856"/>
                  <a:pt x="203475" y="389958"/>
                  <a:pt x="202577" y="389682"/>
                </a:cubicBezTo>
                <a:cubicBezTo>
                  <a:pt x="202093" y="389475"/>
                  <a:pt x="201748" y="389337"/>
                  <a:pt x="201403" y="389337"/>
                </a:cubicBezTo>
                <a:cubicBezTo>
                  <a:pt x="200712" y="389337"/>
                  <a:pt x="200090" y="389682"/>
                  <a:pt x="199538" y="390304"/>
                </a:cubicBezTo>
                <a:lnTo>
                  <a:pt x="116518" y="473324"/>
                </a:lnTo>
                <a:lnTo>
                  <a:pt x="41372" y="398178"/>
                </a:lnTo>
                <a:lnTo>
                  <a:pt x="124392" y="315158"/>
                </a:lnTo>
                <a:cubicBezTo>
                  <a:pt x="125013" y="314191"/>
                  <a:pt x="125289" y="313017"/>
                  <a:pt x="125013" y="312119"/>
                </a:cubicBezTo>
                <a:cubicBezTo>
                  <a:pt x="124392" y="311221"/>
                  <a:pt x="123494" y="310599"/>
                  <a:pt x="122596" y="310599"/>
                </a:cubicBezTo>
                <a:lnTo>
                  <a:pt x="5180" y="310599"/>
                </a:lnTo>
                <a:lnTo>
                  <a:pt x="5180" y="204027"/>
                </a:lnTo>
                <a:lnTo>
                  <a:pt x="122596" y="204027"/>
                </a:lnTo>
                <a:cubicBezTo>
                  <a:pt x="123494" y="204027"/>
                  <a:pt x="124392" y="203475"/>
                  <a:pt x="125013" y="202508"/>
                </a:cubicBezTo>
                <a:cubicBezTo>
                  <a:pt x="125289" y="201333"/>
                  <a:pt x="125013" y="200436"/>
                  <a:pt x="124392" y="199538"/>
                </a:cubicBezTo>
                <a:lnTo>
                  <a:pt x="41372" y="116518"/>
                </a:lnTo>
                <a:lnTo>
                  <a:pt x="116518" y="41372"/>
                </a:lnTo>
                <a:lnTo>
                  <a:pt x="199538" y="124392"/>
                </a:lnTo>
                <a:cubicBezTo>
                  <a:pt x="200228" y="124806"/>
                  <a:pt x="200850" y="125082"/>
                  <a:pt x="201610" y="125082"/>
                </a:cubicBezTo>
                <a:cubicBezTo>
                  <a:pt x="201955" y="125082"/>
                  <a:pt x="202231" y="125082"/>
                  <a:pt x="202577" y="124944"/>
                </a:cubicBezTo>
                <a:cubicBezTo>
                  <a:pt x="203475" y="124392"/>
                  <a:pt x="204027" y="123494"/>
                  <a:pt x="204027" y="122527"/>
                </a:cubicBezTo>
                <a:lnTo>
                  <a:pt x="204027" y="5111"/>
                </a:lnTo>
                <a:close/>
                <a:moveTo>
                  <a:pt x="201333" y="0"/>
                </a:moveTo>
                <a:cubicBezTo>
                  <a:pt x="200159" y="0"/>
                  <a:pt x="198916" y="1243"/>
                  <a:pt x="198916" y="2417"/>
                </a:cubicBezTo>
                <a:lnTo>
                  <a:pt x="198916" y="116518"/>
                </a:lnTo>
                <a:lnTo>
                  <a:pt x="118314" y="35916"/>
                </a:lnTo>
                <a:cubicBezTo>
                  <a:pt x="117899" y="35501"/>
                  <a:pt x="117278" y="35225"/>
                  <a:pt x="116656" y="35225"/>
                </a:cubicBezTo>
                <a:cubicBezTo>
                  <a:pt x="116034" y="35225"/>
                  <a:pt x="115344" y="35501"/>
                  <a:pt x="114722" y="35915"/>
                </a:cubicBezTo>
                <a:lnTo>
                  <a:pt x="35915" y="114722"/>
                </a:lnTo>
                <a:cubicBezTo>
                  <a:pt x="35363" y="115344"/>
                  <a:pt x="35018" y="115896"/>
                  <a:pt x="35018" y="116518"/>
                </a:cubicBezTo>
                <a:cubicBezTo>
                  <a:pt x="35018" y="117139"/>
                  <a:pt x="35363" y="117692"/>
                  <a:pt x="35915" y="118314"/>
                </a:cubicBezTo>
                <a:lnTo>
                  <a:pt x="116518" y="198917"/>
                </a:lnTo>
                <a:lnTo>
                  <a:pt x="2417" y="198917"/>
                </a:lnTo>
                <a:cubicBezTo>
                  <a:pt x="1243" y="198916"/>
                  <a:pt x="0" y="200159"/>
                  <a:pt x="0" y="201333"/>
                </a:cubicBezTo>
                <a:lnTo>
                  <a:pt x="0" y="313017"/>
                </a:lnTo>
                <a:cubicBezTo>
                  <a:pt x="0" y="314536"/>
                  <a:pt x="1243" y="315434"/>
                  <a:pt x="2417" y="315434"/>
                </a:cubicBezTo>
                <a:lnTo>
                  <a:pt x="116518" y="315434"/>
                </a:lnTo>
                <a:lnTo>
                  <a:pt x="35915" y="396037"/>
                </a:lnTo>
                <a:cubicBezTo>
                  <a:pt x="35363" y="396589"/>
                  <a:pt x="35018" y="397211"/>
                  <a:pt x="35018" y="397832"/>
                </a:cubicBezTo>
                <a:cubicBezTo>
                  <a:pt x="35018" y="398454"/>
                  <a:pt x="35363" y="399352"/>
                  <a:pt x="35915" y="399628"/>
                </a:cubicBezTo>
                <a:lnTo>
                  <a:pt x="114722" y="478435"/>
                </a:lnTo>
                <a:cubicBezTo>
                  <a:pt x="115344" y="478987"/>
                  <a:pt x="116034" y="479332"/>
                  <a:pt x="116656" y="479332"/>
                </a:cubicBezTo>
                <a:cubicBezTo>
                  <a:pt x="117278" y="479332"/>
                  <a:pt x="117899" y="478987"/>
                  <a:pt x="118314" y="478435"/>
                </a:cubicBezTo>
                <a:lnTo>
                  <a:pt x="198916" y="397833"/>
                </a:lnTo>
                <a:lnTo>
                  <a:pt x="198916" y="511933"/>
                </a:lnTo>
                <a:cubicBezTo>
                  <a:pt x="198916" y="513452"/>
                  <a:pt x="200159" y="514350"/>
                  <a:pt x="201333" y="514350"/>
                </a:cubicBezTo>
                <a:lnTo>
                  <a:pt x="313017" y="514350"/>
                </a:lnTo>
                <a:cubicBezTo>
                  <a:pt x="314260" y="514350"/>
                  <a:pt x="315434" y="513452"/>
                  <a:pt x="315434" y="511933"/>
                </a:cubicBezTo>
                <a:lnTo>
                  <a:pt x="315434" y="397832"/>
                </a:lnTo>
                <a:lnTo>
                  <a:pt x="396036" y="478434"/>
                </a:lnTo>
                <a:cubicBezTo>
                  <a:pt x="396451" y="478987"/>
                  <a:pt x="397141" y="479332"/>
                  <a:pt x="397832" y="479332"/>
                </a:cubicBezTo>
                <a:cubicBezTo>
                  <a:pt x="398523" y="479332"/>
                  <a:pt x="399214" y="478987"/>
                  <a:pt x="399628" y="478435"/>
                </a:cubicBezTo>
                <a:lnTo>
                  <a:pt x="478435" y="399628"/>
                </a:lnTo>
                <a:cubicBezTo>
                  <a:pt x="479609" y="398730"/>
                  <a:pt x="479609" y="397211"/>
                  <a:pt x="478435" y="396036"/>
                </a:cubicBezTo>
                <a:lnTo>
                  <a:pt x="397832" y="315433"/>
                </a:lnTo>
                <a:lnTo>
                  <a:pt x="511933" y="315433"/>
                </a:lnTo>
                <a:cubicBezTo>
                  <a:pt x="513452" y="315434"/>
                  <a:pt x="514350" y="314536"/>
                  <a:pt x="514350" y="313017"/>
                </a:cubicBezTo>
                <a:lnTo>
                  <a:pt x="514350" y="201333"/>
                </a:lnTo>
                <a:cubicBezTo>
                  <a:pt x="514350" y="200159"/>
                  <a:pt x="513452" y="198916"/>
                  <a:pt x="511933" y="198916"/>
                </a:cubicBezTo>
                <a:lnTo>
                  <a:pt x="397832" y="198916"/>
                </a:lnTo>
                <a:lnTo>
                  <a:pt x="478435" y="118313"/>
                </a:lnTo>
                <a:cubicBezTo>
                  <a:pt x="479056" y="117692"/>
                  <a:pt x="479332" y="117139"/>
                  <a:pt x="479332" y="116518"/>
                </a:cubicBezTo>
                <a:cubicBezTo>
                  <a:pt x="479332" y="115896"/>
                  <a:pt x="479056" y="115344"/>
                  <a:pt x="478435" y="114722"/>
                </a:cubicBezTo>
                <a:lnTo>
                  <a:pt x="399628" y="35915"/>
                </a:lnTo>
                <a:cubicBezTo>
                  <a:pt x="399214" y="35501"/>
                  <a:pt x="398523" y="35225"/>
                  <a:pt x="397832" y="35225"/>
                </a:cubicBezTo>
                <a:cubicBezTo>
                  <a:pt x="397141" y="35225"/>
                  <a:pt x="396451" y="35501"/>
                  <a:pt x="396036" y="35915"/>
                </a:cubicBezTo>
                <a:lnTo>
                  <a:pt x="315434" y="116517"/>
                </a:lnTo>
                <a:lnTo>
                  <a:pt x="315434" y="2417"/>
                </a:lnTo>
                <a:cubicBezTo>
                  <a:pt x="315434" y="1243"/>
                  <a:pt x="314536" y="0"/>
                  <a:pt x="313017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222;p11"/>
          <p:cNvSpPr/>
          <p:nvPr/>
        </p:nvSpPr>
        <p:spPr>
          <a:xfrm rot="16200000">
            <a:off x="252730" y="248920"/>
            <a:ext cx="514985" cy="514350"/>
          </a:xfrm>
          <a:custGeom>
            <a:avLst/>
            <a:gdLst/>
            <a:ahLst/>
            <a:cxnLst/>
            <a:rect l="0" t="0" r="514985" b="514350"/>
            <a:pathLst>
              <a:path w="514985" h="514350">
                <a:moveTo>
                  <a:pt x="310982" y="5111"/>
                </a:moveTo>
                <a:lnTo>
                  <a:pt x="310982" y="122527"/>
                </a:lnTo>
                <a:cubicBezTo>
                  <a:pt x="310982" y="123494"/>
                  <a:pt x="311604" y="124392"/>
                  <a:pt x="312503" y="124944"/>
                </a:cubicBezTo>
                <a:cubicBezTo>
                  <a:pt x="312711" y="125082"/>
                  <a:pt x="312988" y="125082"/>
                  <a:pt x="313264" y="125082"/>
                </a:cubicBezTo>
                <a:cubicBezTo>
                  <a:pt x="313887" y="125082"/>
                  <a:pt x="314578" y="124806"/>
                  <a:pt x="315200" y="124392"/>
                </a:cubicBezTo>
                <a:lnTo>
                  <a:pt x="398323" y="41269"/>
                </a:lnTo>
                <a:lnTo>
                  <a:pt x="473907" y="116853"/>
                </a:lnTo>
                <a:lnTo>
                  <a:pt x="390439" y="200321"/>
                </a:lnTo>
                <a:cubicBezTo>
                  <a:pt x="389886" y="200436"/>
                  <a:pt x="389540" y="201333"/>
                  <a:pt x="390163" y="202508"/>
                </a:cubicBezTo>
                <a:cubicBezTo>
                  <a:pt x="390439" y="203475"/>
                  <a:pt x="391407" y="204027"/>
                  <a:pt x="392306" y="204027"/>
                </a:cubicBezTo>
                <a:lnTo>
                  <a:pt x="510144" y="204027"/>
                </a:lnTo>
                <a:lnTo>
                  <a:pt x="510144" y="310599"/>
                </a:lnTo>
                <a:lnTo>
                  <a:pt x="392306" y="310599"/>
                </a:lnTo>
                <a:cubicBezTo>
                  <a:pt x="391407" y="310599"/>
                  <a:pt x="390439" y="311221"/>
                  <a:pt x="390163" y="312119"/>
                </a:cubicBezTo>
                <a:cubicBezTo>
                  <a:pt x="389540" y="313017"/>
                  <a:pt x="389886" y="314191"/>
                  <a:pt x="390439" y="314812"/>
                </a:cubicBezTo>
                <a:lnTo>
                  <a:pt x="473907" y="398280"/>
                </a:lnTo>
                <a:lnTo>
                  <a:pt x="398323" y="473864"/>
                </a:lnTo>
                <a:lnTo>
                  <a:pt x="315200" y="390741"/>
                </a:lnTo>
                <a:cubicBezTo>
                  <a:pt x="314647" y="389682"/>
                  <a:pt x="314025" y="389337"/>
                  <a:pt x="313472" y="389337"/>
                </a:cubicBezTo>
                <a:cubicBezTo>
                  <a:pt x="313126" y="389337"/>
                  <a:pt x="312849" y="389475"/>
                  <a:pt x="312503" y="389682"/>
                </a:cubicBezTo>
                <a:cubicBezTo>
                  <a:pt x="311604" y="389958"/>
                  <a:pt x="310982" y="390856"/>
                  <a:pt x="310982" y="392099"/>
                </a:cubicBezTo>
                <a:lnTo>
                  <a:pt x="310982" y="509515"/>
                </a:lnTo>
                <a:lnTo>
                  <a:pt x="204278" y="509515"/>
                </a:lnTo>
                <a:lnTo>
                  <a:pt x="204278" y="392099"/>
                </a:lnTo>
                <a:cubicBezTo>
                  <a:pt x="204278" y="390856"/>
                  <a:pt x="203725" y="389958"/>
                  <a:pt x="202826" y="389682"/>
                </a:cubicBezTo>
                <a:cubicBezTo>
                  <a:pt x="202342" y="389475"/>
                  <a:pt x="201996" y="389337"/>
                  <a:pt x="201651" y="389337"/>
                </a:cubicBezTo>
                <a:cubicBezTo>
                  <a:pt x="200959" y="389337"/>
                  <a:pt x="200337" y="389682"/>
                  <a:pt x="199784" y="390304"/>
                </a:cubicBezTo>
                <a:lnTo>
                  <a:pt x="116661" y="473427"/>
                </a:lnTo>
                <a:lnTo>
                  <a:pt x="41422" y="398188"/>
                </a:lnTo>
                <a:lnTo>
                  <a:pt x="124544" y="315066"/>
                </a:lnTo>
                <a:cubicBezTo>
                  <a:pt x="125167" y="314191"/>
                  <a:pt x="125444" y="313017"/>
                  <a:pt x="125167" y="312119"/>
                </a:cubicBezTo>
                <a:cubicBezTo>
                  <a:pt x="124544" y="311221"/>
                  <a:pt x="123646" y="310599"/>
                  <a:pt x="122747" y="310599"/>
                </a:cubicBezTo>
                <a:lnTo>
                  <a:pt x="5186" y="310599"/>
                </a:lnTo>
                <a:lnTo>
                  <a:pt x="5186" y="204027"/>
                </a:lnTo>
                <a:lnTo>
                  <a:pt x="122747" y="204027"/>
                </a:lnTo>
                <a:cubicBezTo>
                  <a:pt x="123646" y="204027"/>
                  <a:pt x="124544" y="203475"/>
                  <a:pt x="125167" y="202508"/>
                </a:cubicBezTo>
                <a:cubicBezTo>
                  <a:pt x="125444" y="201333"/>
                  <a:pt x="125167" y="200436"/>
                  <a:pt x="124544" y="199538"/>
                </a:cubicBezTo>
                <a:lnTo>
                  <a:pt x="41422" y="116416"/>
                </a:lnTo>
                <a:lnTo>
                  <a:pt x="116661" y="41177"/>
                </a:lnTo>
                <a:lnTo>
                  <a:pt x="199784" y="124300"/>
                </a:lnTo>
                <a:cubicBezTo>
                  <a:pt x="200475" y="124806"/>
                  <a:pt x="201097" y="125082"/>
                  <a:pt x="201858" y="125082"/>
                </a:cubicBezTo>
                <a:cubicBezTo>
                  <a:pt x="202204" y="125082"/>
                  <a:pt x="202481" y="125082"/>
                  <a:pt x="202826" y="124944"/>
                </a:cubicBezTo>
                <a:cubicBezTo>
                  <a:pt x="203725" y="124392"/>
                  <a:pt x="204278" y="123494"/>
                  <a:pt x="204278" y="122527"/>
                </a:cubicBezTo>
                <a:lnTo>
                  <a:pt x="204278" y="5111"/>
                </a:lnTo>
                <a:close/>
                <a:moveTo>
                  <a:pt x="201582" y="0"/>
                </a:moveTo>
                <a:cubicBezTo>
                  <a:pt x="200406" y="0"/>
                  <a:pt x="199161" y="1243"/>
                  <a:pt x="199161" y="2417"/>
                </a:cubicBezTo>
                <a:lnTo>
                  <a:pt x="199161" y="116518"/>
                </a:lnTo>
                <a:lnTo>
                  <a:pt x="118458" y="35815"/>
                </a:lnTo>
                <a:cubicBezTo>
                  <a:pt x="118043" y="35501"/>
                  <a:pt x="117422" y="35225"/>
                  <a:pt x="116800" y="35225"/>
                </a:cubicBezTo>
                <a:cubicBezTo>
                  <a:pt x="116177" y="35225"/>
                  <a:pt x="115486" y="35501"/>
                  <a:pt x="114863" y="35915"/>
                </a:cubicBezTo>
                <a:lnTo>
                  <a:pt x="35959" y="114819"/>
                </a:lnTo>
                <a:cubicBezTo>
                  <a:pt x="35406" y="115344"/>
                  <a:pt x="35060" y="115896"/>
                  <a:pt x="35060" y="116518"/>
                </a:cubicBezTo>
                <a:cubicBezTo>
                  <a:pt x="35060" y="117139"/>
                  <a:pt x="35406" y="117692"/>
                  <a:pt x="35959" y="118314"/>
                </a:cubicBezTo>
                <a:lnTo>
                  <a:pt x="116661" y="199016"/>
                </a:lnTo>
                <a:lnTo>
                  <a:pt x="2420" y="199016"/>
                </a:lnTo>
                <a:cubicBezTo>
                  <a:pt x="1244" y="198916"/>
                  <a:pt x="0" y="200159"/>
                  <a:pt x="0" y="201333"/>
                </a:cubicBezTo>
                <a:lnTo>
                  <a:pt x="0" y="313017"/>
                </a:lnTo>
                <a:cubicBezTo>
                  <a:pt x="0" y="314536"/>
                  <a:pt x="1244" y="315434"/>
                  <a:pt x="2420" y="315434"/>
                </a:cubicBezTo>
                <a:lnTo>
                  <a:pt x="116661" y="315434"/>
                </a:lnTo>
                <a:lnTo>
                  <a:pt x="35959" y="396136"/>
                </a:lnTo>
                <a:cubicBezTo>
                  <a:pt x="35406" y="396589"/>
                  <a:pt x="35060" y="397211"/>
                  <a:pt x="35060" y="397832"/>
                </a:cubicBezTo>
                <a:cubicBezTo>
                  <a:pt x="35060" y="398454"/>
                  <a:pt x="35406" y="399352"/>
                  <a:pt x="35959" y="399628"/>
                </a:cubicBezTo>
                <a:lnTo>
                  <a:pt x="114863" y="478532"/>
                </a:lnTo>
                <a:cubicBezTo>
                  <a:pt x="115486" y="478987"/>
                  <a:pt x="116177" y="479332"/>
                  <a:pt x="116800" y="479332"/>
                </a:cubicBezTo>
                <a:cubicBezTo>
                  <a:pt x="117422" y="479332"/>
                  <a:pt x="118043" y="478987"/>
                  <a:pt x="118458" y="478435"/>
                </a:cubicBezTo>
                <a:lnTo>
                  <a:pt x="199161" y="397732"/>
                </a:lnTo>
                <a:lnTo>
                  <a:pt x="199161" y="511933"/>
                </a:lnTo>
                <a:cubicBezTo>
                  <a:pt x="199161" y="513452"/>
                  <a:pt x="200406" y="514350"/>
                  <a:pt x="201582" y="514350"/>
                </a:cubicBezTo>
                <a:lnTo>
                  <a:pt x="313402" y="514350"/>
                </a:lnTo>
                <a:cubicBezTo>
                  <a:pt x="314647" y="514350"/>
                  <a:pt x="315823" y="513452"/>
                  <a:pt x="315823" y="511933"/>
                </a:cubicBezTo>
                <a:lnTo>
                  <a:pt x="315823" y="397832"/>
                </a:lnTo>
                <a:lnTo>
                  <a:pt x="396525" y="478534"/>
                </a:lnTo>
                <a:cubicBezTo>
                  <a:pt x="396940" y="478987"/>
                  <a:pt x="397631" y="479332"/>
                  <a:pt x="398323" y="479332"/>
                </a:cubicBezTo>
                <a:cubicBezTo>
                  <a:pt x="399014" y="479332"/>
                  <a:pt x="399706" y="478987"/>
                  <a:pt x="400121" y="478435"/>
                </a:cubicBezTo>
                <a:lnTo>
                  <a:pt x="479025" y="399531"/>
                </a:lnTo>
                <a:cubicBezTo>
                  <a:pt x="480200" y="398730"/>
                  <a:pt x="480200" y="397211"/>
                  <a:pt x="479025" y="396036"/>
                </a:cubicBezTo>
                <a:lnTo>
                  <a:pt x="398323" y="315334"/>
                </a:lnTo>
                <a:lnTo>
                  <a:pt x="512564" y="315334"/>
                </a:lnTo>
                <a:cubicBezTo>
                  <a:pt x="514086" y="315434"/>
                  <a:pt x="514985" y="314536"/>
                  <a:pt x="514985" y="313017"/>
                </a:cubicBezTo>
                <a:lnTo>
                  <a:pt x="514985" y="201333"/>
                </a:lnTo>
                <a:cubicBezTo>
                  <a:pt x="514985" y="200159"/>
                  <a:pt x="514086" y="198916"/>
                  <a:pt x="512564" y="198916"/>
                </a:cubicBezTo>
                <a:lnTo>
                  <a:pt x="398323" y="198916"/>
                </a:lnTo>
                <a:lnTo>
                  <a:pt x="479025" y="118214"/>
                </a:lnTo>
                <a:cubicBezTo>
                  <a:pt x="479647" y="117692"/>
                  <a:pt x="479924" y="117139"/>
                  <a:pt x="479924" y="116518"/>
                </a:cubicBezTo>
                <a:cubicBezTo>
                  <a:pt x="479924" y="115896"/>
                  <a:pt x="479647" y="115344"/>
                  <a:pt x="479025" y="114722"/>
                </a:cubicBezTo>
                <a:lnTo>
                  <a:pt x="400121" y="35818"/>
                </a:lnTo>
                <a:cubicBezTo>
                  <a:pt x="399706" y="35501"/>
                  <a:pt x="399014" y="35225"/>
                  <a:pt x="398323" y="35225"/>
                </a:cubicBezTo>
                <a:cubicBezTo>
                  <a:pt x="397631" y="35225"/>
                  <a:pt x="396940" y="35501"/>
                  <a:pt x="396525" y="35915"/>
                </a:cubicBezTo>
                <a:lnTo>
                  <a:pt x="315823" y="116617"/>
                </a:lnTo>
                <a:lnTo>
                  <a:pt x="315823" y="2417"/>
                </a:lnTo>
                <a:cubicBezTo>
                  <a:pt x="315823" y="1243"/>
                  <a:pt x="314924" y="0"/>
                  <a:pt x="31340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23;p11"/>
          <p:cNvSpPr/>
          <p:nvPr/>
        </p:nvSpPr>
        <p:spPr>
          <a:xfrm rot="16200000" flipH="1">
            <a:off x="7480935" y="0"/>
            <a:ext cx="1673225" cy="1673225"/>
          </a:xfrm>
          <a:custGeom>
            <a:avLst/>
            <a:gdLst/>
            <a:ahLst/>
            <a:cxnLst/>
            <a:rect l="0" t="0" r="1673225" b="1673225"/>
            <a:pathLst>
              <a:path w="1673225" h="1673225">
                <a:moveTo>
                  <a:pt x="58" y="0"/>
                </a:moveTo>
                <a:lnTo>
                  <a:pt x="58" y="1673225"/>
                </a:lnTo>
                <a:lnTo>
                  <a:pt x="1673166" y="1673225"/>
                </a:lnTo>
                <a:cubicBezTo>
                  <a:pt x="1673166" y="749120"/>
                  <a:pt x="924072" y="0"/>
                  <a:pt x="58" y="0"/>
                </a:cubicBezTo>
                <a:close/>
              </a:path>
            </a:pathLst>
          </a:custGeom>
          <a:solidFill>
            <a:srgbClr val="F8D100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224;p11"/>
          <p:cNvGrpSpPr/>
          <p:nvPr/>
        </p:nvGrpSpPr>
        <p:grpSpPr>
          <a:xfrm>
            <a:off x="7182485" y="0"/>
            <a:ext cx="1698625" cy="793115"/>
            <a:chOff x="7182485" y="0"/>
            <a:chExt cx="1698625" cy="793115"/>
          </a:xfrm>
        </p:grpSpPr>
        <p:sp>
          <p:nvSpPr>
            <p:cNvPr id="35" name="Google Shape;225;p11"/>
            <p:cNvSpPr/>
            <p:nvPr/>
          </p:nvSpPr>
          <p:spPr>
            <a:xfrm>
              <a:off x="7182485" y="83185"/>
              <a:ext cx="731520" cy="709930"/>
            </a:xfrm>
            <a:custGeom>
              <a:avLst/>
              <a:gdLst/>
              <a:ahLst/>
              <a:cxnLst/>
              <a:rect l="0" t="0" r="731520" b="709930"/>
              <a:pathLst>
                <a:path w="731520" h="709930">
                  <a:moveTo>
                    <a:pt x="607575" y="0"/>
                  </a:moveTo>
                  <a:cubicBezTo>
                    <a:pt x="578761" y="0"/>
                    <a:pt x="549887" y="11044"/>
                    <a:pt x="527821" y="33132"/>
                  </a:cubicBezTo>
                  <a:lnTo>
                    <a:pt x="44132" y="516821"/>
                  </a:lnTo>
                  <a:cubicBezTo>
                    <a:pt x="59" y="561482"/>
                    <a:pt x="59" y="632798"/>
                    <a:pt x="44132" y="676974"/>
                  </a:cubicBezTo>
                  <a:cubicBezTo>
                    <a:pt x="66080" y="698945"/>
                    <a:pt x="94954" y="709930"/>
                    <a:pt x="123827" y="709930"/>
                  </a:cubicBezTo>
                  <a:cubicBezTo>
                    <a:pt x="152701" y="709930"/>
                    <a:pt x="181633" y="698945"/>
                    <a:pt x="203640" y="676974"/>
                  </a:cubicBezTo>
                  <a:lnTo>
                    <a:pt x="687330" y="193284"/>
                  </a:lnTo>
                  <a:cubicBezTo>
                    <a:pt x="731461" y="148624"/>
                    <a:pt x="731461" y="77014"/>
                    <a:pt x="687330" y="33132"/>
                  </a:cubicBezTo>
                  <a:cubicBezTo>
                    <a:pt x="665322" y="11044"/>
                    <a:pt x="636449" y="0"/>
                    <a:pt x="607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26;p11"/>
            <p:cNvSpPr/>
            <p:nvPr/>
          </p:nvSpPr>
          <p:spPr>
            <a:xfrm>
              <a:off x="7258050" y="0"/>
              <a:ext cx="728345" cy="728980"/>
            </a:xfrm>
            <a:custGeom>
              <a:avLst/>
              <a:gdLst/>
              <a:ahLst/>
              <a:cxnLst/>
              <a:rect l="0" t="0" r="728345" b="728980"/>
              <a:pathLst>
                <a:path w="728345" h="728980">
                  <a:moveTo>
                    <a:pt x="725234" y="59"/>
                  </a:moveTo>
                  <a:lnTo>
                    <a:pt x="0" y="725293"/>
                  </a:lnTo>
                  <a:lnTo>
                    <a:pt x="2816" y="728980"/>
                  </a:lnTo>
                  <a:lnTo>
                    <a:pt x="728286" y="3510"/>
                  </a:lnTo>
                  <a:lnTo>
                    <a:pt x="725234" y="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27;p11"/>
            <p:cNvSpPr/>
            <p:nvPr/>
          </p:nvSpPr>
          <p:spPr>
            <a:xfrm>
              <a:off x="7317105" y="55245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824" y="58"/>
                    <a:pt x="59" y="1055"/>
                    <a:pt x="59" y="2111"/>
                  </a:cubicBezTo>
                  <a:cubicBezTo>
                    <a:pt x="59" y="3402"/>
                    <a:pt x="824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146"/>
                    <a:pt x="116050" y="116146"/>
                  </a:cubicBezTo>
                  <a:cubicBezTo>
                    <a:pt x="117051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28;p11"/>
            <p:cNvSpPr/>
            <p:nvPr/>
          </p:nvSpPr>
          <p:spPr>
            <a:xfrm>
              <a:off x="7381240" y="48831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9" y="58"/>
                  </a:moveTo>
                  <a:cubicBezTo>
                    <a:pt x="1054" y="58"/>
                    <a:pt x="0" y="823"/>
                    <a:pt x="0" y="2117"/>
                  </a:cubicBezTo>
                  <a:cubicBezTo>
                    <a:pt x="0" y="3352"/>
                    <a:pt x="1054" y="4116"/>
                    <a:pt x="2049" y="4116"/>
                  </a:cubicBezTo>
                  <a:lnTo>
                    <a:pt x="113141" y="4116"/>
                  </a:lnTo>
                  <a:lnTo>
                    <a:pt x="113141" y="114146"/>
                  </a:lnTo>
                  <a:cubicBezTo>
                    <a:pt x="113141" y="115146"/>
                    <a:pt x="114136" y="116205"/>
                    <a:pt x="115425" y="116205"/>
                  </a:cubicBezTo>
                  <a:cubicBezTo>
                    <a:pt x="116420" y="116205"/>
                    <a:pt x="117475" y="115146"/>
                    <a:pt x="117475" y="114146"/>
                  </a:cubicBezTo>
                  <a:lnTo>
                    <a:pt x="117475" y="2117"/>
                  </a:lnTo>
                  <a:cubicBezTo>
                    <a:pt x="117475" y="823"/>
                    <a:pt x="116420" y="58"/>
                    <a:pt x="115425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29;p11"/>
            <p:cNvSpPr/>
            <p:nvPr/>
          </p:nvSpPr>
          <p:spPr>
            <a:xfrm>
              <a:off x="7444740" y="4248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060" y="0"/>
                  </a:moveTo>
                  <a:cubicBezTo>
                    <a:pt x="1059" y="0"/>
                    <a:pt x="0" y="1056"/>
                    <a:pt x="0" y="2288"/>
                  </a:cubicBezTo>
                  <a:cubicBezTo>
                    <a:pt x="0" y="3345"/>
                    <a:pt x="1059" y="4343"/>
                    <a:pt x="2060" y="4343"/>
                  </a:cubicBezTo>
                  <a:lnTo>
                    <a:pt x="113932" y="4343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30;p11"/>
            <p:cNvSpPr/>
            <p:nvPr/>
          </p:nvSpPr>
          <p:spPr>
            <a:xfrm>
              <a:off x="7508875" y="36068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0" y="1055"/>
                    <a:pt x="0" y="2111"/>
                  </a:cubicBezTo>
                  <a:cubicBezTo>
                    <a:pt x="0" y="3402"/>
                    <a:pt x="1057" y="4399"/>
                    <a:pt x="2349" y="4399"/>
                  </a:cubicBezTo>
                  <a:lnTo>
                    <a:pt x="113705" y="4399"/>
                  </a:lnTo>
                  <a:lnTo>
                    <a:pt x="113705" y="113858"/>
                  </a:lnTo>
                  <a:cubicBezTo>
                    <a:pt x="113705" y="115149"/>
                    <a:pt x="114762" y="116205"/>
                    <a:pt x="115761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31;p11"/>
            <p:cNvSpPr/>
            <p:nvPr/>
          </p:nvSpPr>
          <p:spPr>
            <a:xfrm>
              <a:off x="7573010" y="29654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107" y="58"/>
                  </a:moveTo>
                  <a:cubicBezTo>
                    <a:pt x="819" y="58"/>
                    <a:pt x="58" y="1058"/>
                    <a:pt x="58" y="2116"/>
                  </a:cubicBezTo>
                  <a:cubicBezTo>
                    <a:pt x="58" y="3409"/>
                    <a:pt x="819" y="4408"/>
                    <a:pt x="2107" y="4408"/>
                  </a:cubicBezTo>
                  <a:lnTo>
                    <a:pt x="113085" y="4408"/>
                  </a:lnTo>
                  <a:lnTo>
                    <a:pt x="113085" y="114088"/>
                  </a:lnTo>
                  <a:cubicBezTo>
                    <a:pt x="113085" y="115382"/>
                    <a:pt x="114138" y="116146"/>
                    <a:pt x="115426" y="116146"/>
                  </a:cubicBezTo>
                  <a:cubicBezTo>
                    <a:pt x="116421" y="116146"/>
                    <a:pt x="117475" y="115382"/>
                    <a:pt x="117475" y="114088"/>
                  </a:cubicBezTo>
                  <a:lnTo>
                    <a:pt x="117475" y="2116"/>
                  </a:lnTo>
                  <a:cubicBezTo>
                    <a:pt x="117475" y="1058"/>
                    <a:pt x="116421" y="58"/>
                    <a:pt x="115426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32;p11"/>
            <p:cNvSpPr/>
            <p:nvPr/>
          </p:nvSpPr>
          <p:spPr>
            <a:xfrm>
              <a:off x="7636510" y="2324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0"/>
                  </a:moveTo>
                  <a:cubicBezTo>
                    <a:pt x="1059" y="0"/>
                    <a:pt x="59" y="1056"/>
                    <a:pt x="59" y="2347"/>
                  </a:cubicBezTo>
                  <a:cubicBezTo>
                    <a:pt x="59" y="3580"/>
                    <a:pt x="1059" y="4401"/>
                    <a:pt x="2119" y="4401"/>
                  </a:cubicBezTo>
                  <a:lnTo>
                    <a:pt x="113991" y="4401"/>
                  </a:lnTo>
                  <a:lnTo>
                    <a:pt x="113991" y="114150"/>
                  </a:lnTo>
                  <a:cubicBezTo>
                    <a:pt x="113991" y="115148"/>
                    <a:pt x="114756" y="116205"/>
                    <a:pt x="116050" y="116205"/>
                  </a:cubicBezTo>
                  <a:cubicBezTo>
                    <a:pt x="117051" y="116205"/>
                    <a:pt x="118110" y="115148"/>
                    <a:pt x="118110" y="114150"/>
                  </a:cubicBezTo>
                  <a:lnTo>
                    <a:pt x="118110" y="2347"/>
                  </a:lnTo>
                  <a:cubicBezTo>
                    <a:pt x="118110" y="1056"/>
                    <a:pt x="117051" y="0"/>
                    <a:pt x="1160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33;p11"/>
            <p:cNvSpPr/>
            <p:nvPr/>
          </p:nvSpPr>
          <p:spPr>
            <a:xfrm>
              <a:off x="7700645" y="1689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1057" y="0"/>
                    <a:pt x="0" y="1056"/>
                    <a:pt x="0" y="2288"/>
                  </a:cubicBezTo>
                  <a:cubicBezTo>
                    <a:pt x="0" y="3345"/>
                    <a:pt x="1057" y="4343"/>
                    <a:pt x="2291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34;p11"/>
            <p:cNvSpPr/>
            <p:nvPr/>
          </p:nvSpPr>
          <p:spPr>
            <a:xfrm>
              <a:off x="7630160" y="83185"/>
              <a:ext cx="731520" cy="709930"/>
            </a:xfrm>
            <a:custGeom>
              <a:avLst/>
              <a:gdLst/>
              <a:ahLst/>
              <a:cxnLst/>
              <a:rect l="0" t="0" r="731520" b="709930"/>
              <a:pathLst>
                <a:path w="731520" h="709930">
                  <a:moveTo>
                    <a:pt x="607829" y="0"/>
                  </a:moveTo>
                  <a:cubicBezTo>
                    <a:pt x="578946" y="0"/>
                    <a:pt x="550064" y="11044"/>
                    <a:pt x="528049" y="33132"/>
                  </a:cubicBezTo>
                  <a:lnTo>
                    <a:pt x="43911" y="517270"/>
                  </a:lnTo>
                  <a:cubicBezTo>
                    <a:pt x="59" y="561482"/>
                    <a:pt x="59" y="632798"/>
                    <a:pt x="43911" y="676974"/>
                  </a:cubicBezTo>
                  <a:cubicBezTo>
                    <a:pt x="65984" y="698945"/>
                    <a:pt x="94867" y="709930"/>
                    <a:pt x="123691" y="709930"/>
                  </a:cubicBezTo>
                  <a:cubicBezTo>
                    <a:pt x="152574" y="709930"/>
                    <a:pt x="181456" y="698945"/>
                    <a:pt x="203471" y="676974"/>
                  </a:cubicBezTo>
                  <a:lnTo>
                    <a:pt x="687609" y="192836"/>
                  </a:lnTo>
                  <a:cubicBezTo>
                    <a:pt x="731461" y="148624"/>
                    <a:pt x="731461" y="77014"/>
                    <a:pt x="687609" y="33132"/>
                  </a:cubicBezTo>
                  <a:cubicBezTo>
                    <a:pt x="665536" y="11044"/>
                    <a:pt x="636653" y="0"/>
                    <a:pt x="607829" y="0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35;p11"/>
            <p:cNvSpPr/>
            <p:nvPr/>
          </p:nvSpPr>
          <p:spPr>
            <a:xfrm>
              <a:off x="7705090" y="0"/>
              <a:ext cx="728345" cy="728980"/>
            </a:xfrm>
            <a:custGeom>
              <a:avLst/>
              <a:gdLst/>
              <a:ahLst/>
              <a:cxnLst/>
              <a:rect l="0" t="0" r="728345" b="728980"/>
              <a:pathLst>
                <a:path w="728345" h="728980">
                  <a:moveTo>
                    <a:pt x="725234" y="59"/>
                  </a:moveTo>
                  <a:lnTo>
                    <a:pt x="0" y="725293"/>
                  </a:lnTo>
                  <a:lnTo>
                    <a:pt x="3110" y="728980"/>
                  </a:lnTo>
                  <a:lnTo>
                    <a:pt x="728286" y="3804"/>
                  </a:lnTo>
                  <a:lnTo>
                    <a:pt x="725234" y="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36;p11"/>
            <p:cNvSpPr/>
            <p:nvPr/>
          </p:nvSpPr>
          <p:spPr>
            <a:xfrm>
              <a:off x="7764145" y="55245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354" y="4399"/>
                  </a:cubicBezTo>
                  <a:lnTo>
                    <a:pt x="113991" y="4399"/>
                  </a:lnTo>
                  <a:lnTo>
                    <a:pt x="113991" y="113858"/>
                  </a:lnTo>
                  <a:cubicBezTo>
                    <a:pt x="113991" y="115149"/>
                    <a:pt x="114756" y="116146"/>
                    <a:pt x="116050" y="116146"/>
                  </a:cubicBezTo>
                  <a:cubicBezTo>
                    <a:pt x="117345" y="116146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7;p11"/>
            <p:cNvSpPr/>
            <p:nvPr/>
          </p:nvSpPr>
          <p:spPr>
            <a:xfrm>
              <a:off x="7828280" y="4883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58"/>
                  </a:moveTo>
                  <a:cubicBezTo>
                    <a:pt x="1057" y="58"/>
                    <a:pt x="0" y="823"/>
                    <a:pt x="0" y="2117"/>
                  </a:cubicBezTo>
                  <a:cubicBezTo>
                    <a:pt x="0" y="3352"/>
                    <a:pt x="1057" y="4116"/>
                    <a:pt x="2291" y="4116"/>
                  </a:cubicBezTo>
                  <a:lnTo>
                    <a:pt x="113705" y="4116"/>
                  </a:lnTo>
                  <a:lnTo>
                    <a:pt x="113705" y="114146"/>
                  </a:lnTo>
                  <a:cubicBezTo>
                    <a:pt x="113705" y="115146"/>
                    <a:pt x="114704" y="116205"/>
                    <a:pt x="115761" y="116205"/>
                  </a:cubicBezTo>
                  <a:cubicBezTo>
                    <a:pt x="117053" y="116205"/>
                    <a:pt x="118051" y="115146"/>
                    <a:pt x="118051" y="114146"/>
                  </a:cubicBezTo>
                  <a:lnTo>
                    <a:pt x="118051" y="2117"/>
                  </a:lnTo>
                  <a:cubicBezTo>
                    <a:pt x="118051" y="823"/>
                    <a:pt x="117053" y="58"/>
                    <a:pt x="11576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38;p11"/>
            <p:cNvSpPr/>
            <p:nvPr/>
          </p:nvSpPr>
          <p:spPr>
            <a:xfrm>
              <a:off x="7892415" y="42481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107" y="0"/>
                  </a:moveTo>
                  <a:cubicBezTo>
                    <a:pt x="819" y="0"/>
                    <a:pt x="58" y="1056"/>
                    <a:pt x="58" y="2288"/>
                  </a:cubicBezTo>
                  <a:cubicBezTo>
                    <a:pt x="58" y="3345"/>
                    <a:pt x="819" y="4343"/>
                    <a:pt x="2107" y="4343"/>
                  </a:cubicBezTo>
                  <a:lnTo>
                    <a:pt x="113085" y="4343"/>
                  </a:lnTo>
                  <a:lnTo>
                    <a:pt x="113085" y="114150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39;p11"/>
            <p:cNvSpPr/>
            <p:nvPr/>
          </p:nvSpPr>
          <p:spPr>
            <a:xfrm>
              <a:off x="7955915" y="36068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119" y="58"/>
                  </a:moveTo>
                  <a:cubicBezTo>
                    <a:pt x="1059" y="58"/>
                    <a:pt x="59" y="1055"/>
                    <a:pt x="59" y="2111"/>
                  </a:cubicBezTo>
                  <a:cubicBezTo>
                    <a:pt x="59" y="3402"/>
                    <a:pt x="1059" y="4399"/>
                    <a:pt x="2119" y="4399"/>
                  </a:cubicBezTo>
                  <a:lnTo>
                    <a:pt x="113696" y="4399"/>
                  </a:lnTo>
                  <a:lnTo>
                    <a:pt x="113696" y="113858"/>
                  </a:lnTo>
                  <a:cubicBezTo>
                    <a:pt x="113696" y="115149"/>
                    <a:pt x="114756" y="116205"/>
                    <a:pt x="116050" y="116205"/>
                  </a:cubicBezTo>
                  <a:cubicBezTo>
                    <a:pt x="117051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1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40;p11"/>
            <p:cNvSpPr/>
            <p:nvPr/>
          </p:nvSpPr>
          <p:spPr>
            <a:xfrm>
              <a:off x="8020050" y="29654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58"/>
                  </a:moveTo>
                  <a:cubicBezTo>
                    <a:pt x="1059" y="58"/>
                    <a:pt x="59" y="1058"/>
                    <a:pt x="59" y="2116"/>
                  </a:cubicBezTo>
                  <a:cubicBezTo>
                    <a:pt x="59" y="3409"/>
                    <a:pt x="1059" y="4408"/>
                    <a:pt x="2354" y="4408"/>
                  </a:cubicBezTo>
                  <a:lnTo>
                    <a:pt x="113991" y="4408"/>
                  </a:lnTo>
                  <a:lnTo>
                    <a:pt x="113991" y="114088"/>
                  </a:lnTo>
                  <a:cubicBezTo>
                    <a:pt x="113991" y="115382"/>
                    <a:pt x="114991" y="116146"/>
                    <a:pt x="116050" y="116146"/>
                  </a:cubicBezTo>
                  <a:cubicBezTo>
                    <a:pt x="117345" y="116146"/>
                    <a:pt x="118110" y="115382"/>
                    <a:pt x="118110" y="114088"/>
                  </a:cubicBezTo>
                  <a:lnTo>
                    <a:pt x="118110" y="2116"/>
                  </a:lnTo>
                  <a:cubicBezTo>
                    <a:pt x="118110" y="1058"/>
                    <a:pt x="117345" y="58"/>
                    <a:pt x="116050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41;p11"/>
            <p:cNvSpPr/>
            <p:nvPr/>
          </p:nvSpPr>
          <p:spPr>
            <a:xfrm>
              <a:off x="8084185" y="2324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291" y="0"/>
                  </a:moveTo>
                  <a:cubicBezTo>
                    <a:pt x="998" y="0"/>
                    <a:pt x="0" y="1056"/>
                    <a:pt x="0" y="2347"/>
                  </a:cubicBezTo>
                  <a:cubicBezTo>
                    <a:pt x="0" y="3580"/>
                    <a:pt x="998" y="4401"/>
                    <a:pt x="2291" y="4401"/>
                  </a:cubicBezTo>
                  <a:lnTo>
                    <a:pt x="113705" y="4401"/>
                  </a:lnTo>
                  <a:lnTo>
                    <a:pt x="113705" y="114150"/>
                  </a:lnTo>
                  <a:cubicBezTo>
                    <a:pt x="113705" y="115148"/>
                    <a:pt x="114704" y="116205"/>
                    <a:pt x="115761" y="116205"/>
                  </a:cubicBezTo>
                  <a:cubicBezTo>
                    <a:pt x="117053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42;p11"/>
            <p:cNvSpPr/>
            <p:nvPr/>
          </p:nvSpPr>
          <p:spPr>
            <a:xfrm>
              <a:off x="8148320" y="168910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0"/>
                  </a:moveTo>
                  <a:cubicBezTo>
                    <a:pt x="1053" y="0"/>
                    <a:pt x="58" y="1056"/>
                    <a:pt x="58" y="2288"/>
                  </a:cubicBezTo>
                  <a:cubicBezTo>
                    <a:pt x="58" y="3345"/>
                    <a:pt x="1053" y="4343"/>
                    <a:pt x="2048" y="4343"/>
                  </a:cubicBezTo>
                  <a:lnTo>
                    <a:pt x="113085" y="4343"/>
                  </a:lnTo>
                  <a:lnTo>
                    <a:pt x="113085" y="113857"/>
                  </a:lnTo>
                  <a:cubicBezTo>
                    <a:pt x="113085" y="115148"/>
                    <a:pt x="114138" y="116205"/>
                    <a:pt x="115367" y="116205"/>
                  </a:cubicBezTo>
                  <a:cubicBezTo>
                    <a:pt x="116421" y="116205"/>
                    <a:pt x="117416" y="115148"/>
                    <a:pt x="117416" y="113857"/>
                  </a:cubicBezTo>
                  <a:lnTo>
                    <a:pt x="117416" y="2288"/>
                  </a:lnTo>
                  <a:cubicBezTo>
                    <a:pt x="117416" y="1056"/>
                    <a:pt x="116421" y="0"/>
                    <a:pt x="1153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43;p11"/>
            <p:cNvSpPr/>
            <p:nvPr/>
          </p:nvSpPr>
          <p:spPr>
            <a:xfrm>
              <a:off x="8077200" y="83185"/>
              <a:ext cx="731520" cy="709930"/>
            </a:xfrm>
            <a:custGeom>
              <a:avLst/>
              <a:gdLst/>
              <a:ahLst/>
              <a:cxnLst/>
              <a:rect l="0" t="0" r="731520" b="709930"/>
              <a:pathLst>
                <a:path w="731520" h="709930">
                  <a:moveTo>
                    <a:pt x="607624" y="0"/>
                  </a:moveTo>
                  <a:cubicBezTo>
                    <a:pt x="578748" y="0"/>
                    <a:pt x="549873" y="11044"/>
                    <a:pt x="527864" y="33132"/>
                  </a:cubicBezTo>
                  <a:lnTo>
                    <a:pt x="44135" y="516861"/>
                  </a:lnTo>
                  <a:cubicBezTo>
                    <a:pt x="0" y="561482"/>
                    <a:pt x="0" y="632798"/>
                    <a:pt x="44135" y="676974"/>
                  </a:cubicBezTo>
                  <a:cubicBezTo>
                    <a:pt x="66027" y="698945"/>
                    <a:pt x="94903" y="709930"/>
                    <a:pt x="123779" y="709930"/>
                  </a:cubicBezTo>
                  <a:cubicBezTo>
                    <a:pt x="152654" y="709930"/>
                    <a:pt x="181589" y="698945"/>
                    <a:pt x="203656" y="676974"/>
                  </a:cubicBezTo>
                  <a:lnTo>
                    <a:pt x="687385" y="193245"/>
                  </a:lnTo>
                  <a:cubicBezTo>
                    <a:pt x="731461" y="148624"/>
                    <a:pt x="731461" y="77014"/>
                    <a:pt x="687385" y="33132"/>
                  </a:cubicBezTo>
                  <a:cubicBezTo>
                    <a:pt x="665317" y="11044"/>
                    <a:pt x="636441" y="0"/>
                    <a:pt x="6076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44;p11"/>
            <p:cNvSpPr/>
            <p:nvPr/>
          </p:nvSpPr>
          <p:spPr>
            <a:xfrm>
              <a:off x="8152765" y="0"/>
              <a:ext cx="728345" cy="728980"/>
            </a:xfrm>
            <a:custGeom>
              <a:avLst/>
              <a:gdLst/>
              <a:ahLst/>
              <a:cxnLst/>
              <a:rect l="0" t="0" r="728345" b="728980"/>
              <a:pathLst>
                <a:path w="728345" h="728980">
                  <a:moveTo>
                    <a:pt x="725234" y="59"/>
                  </a:moveTo>
                  <a:lnTo>
                    <a:pt x="58" y="725235"/>
                  </a:lnTo>
                  <a:lnTo>
                    <a:pt x="2875" y="728980"/>
                  </a:lnTo>
                  <a:lnTo>
                    <a:pt x="728345" y="3510"/>
                  </a:lnTo>
                  <a:lnTo>
                    <a:pt x="725234" y="5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45;p11"/>
            <p:cNvSpPr/>
            <p:nvPr/>
          </p:nvSpPr>
          <p:spPr>
            <a:xfrm>
              <a:off x="8211820" y="552450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58"/>
                  </a:moveTo>
                  <a:cubicBezTo>
                    <a:pt x="760" y="58"/>
                    <a:pt x="0" y="1055"/>
                    <a:pt x="0" y="2111"/>
                  </a:cubicBezTo>
                  <a:cubicBezTo>
                    <a:pt x="0" y="3402"/>
                    <a:pt x="760" y="4399"/>
                    <a:pt x="2048" y="4399"/>
                  </a:cubicBezTo>
                  <a:lnTo>
                    <a:pt x="113085" y="4399"/>
                  </a:lnTo>
                  <a:lnTo>
                    <a:pt x="113085" y="113858"/>
                  </a:lnTo>
                  <a:cubicBezTo>
                    <a:pt x="113085" y="115149"/>
                    <a:pt x="114080" y="116146"/>
                    <a:pt x="115367" y="116146"/>
                  </a:cubicBezTo>
                  <a:cubicBezTo>
                    <a:pt x="116421" y="116146"/>
                    <a:pt x="117416" y="115149"/>
                    <a:pt x="117416" y="113858"/>
                  </a:cubicBezTo>
                  <a:lnTo>
                    <a:pt x="117416" y="2111"/>
                  </a:lnTo>
                  <a:cubicBezTo>
                    <a:pt x="117416" y="1055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46;p11"/>
            <p:cNvSpPr/>
            <p:nvPr/>
          </p:nvSpPr>
          <p:spPr>
            <a:xfrm>
              <a:off x="8275320" y="4883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060" y="58"/>
                  </a:moveTo>
                  <a:cubicBezTo>
                    <a:pt x="1059" y="58"/>
                    <a:pt x="0" y="823"/>
                    <a:pt x="0" y="2117"/>
                  </a:cubicBezTo>
                  <a:cubicBezTo>
                    <a:pt x="0" y="3352"/>
                    <a:pt x="1059" y="4116"/>
                    <a:pt x="2060" y="4116"/>
                  </a:cubicBezTo>
                  <a:lnTo>
                    <a:pt x="113932" y="4116"/>
                  </a:lnTo>
                  <a:lnTo>
                    <a:pt x="113932" y="114146"/>
                  </a:lnTo>
                  <a:cubicBezTo>
                    <a:pt x="113932" y="115146"/>
                    <a:pt x="114697" y="116205"/>
                    <a:pt x="115991" y="116205"/>
                  </a:cubicBezTo>
                  <a:cubicBezTo>
                    <a:pt x="117051" y="116205"/>
                    <a:pt x="118051" y="115146"/>
                    <a:pt x="118051" y="114146"/>
                  </a:cubicBezTo>
                  <a:lnTo>
                    <a:pt x="118051" y="2117"/>
                  </a:lnTo>
                  <a:cubicBezTo>
                    <a:pt x="118051" y="823"/>
                    <a:pt x="117051" y="58"/>
                    <a:pt x="115991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47;p11"/>
            <p:cNvSpPr/>
            <p:nvPr/>
          </p:nvSpPr>
          <p:spPr>
            <a:xfrm>
              <a:off x="8339455" y="424815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59" y="1056"/>
                    <a:pt x="59" y="2288"/>
                  </a:cubicBezTo>
                  <a:cubicBezTo>
                    <a:pt x="59" y="3345"/>
                    <a:pt x="1059" y="4343"/>
                    <a:pt x="2354" y="4343"/>
                  </a:cubicBezTo>
                  <a:lnTo>
                    <a:pt x="113991" y="4343"/>
                  </a:lnTo>
                  <a:lnTo>
                    <a:pt x="113991" y="114150"/>
                  </a:lnTo>
                  <a:cubicBezTo>
                    <a:pt x="113991" y="115148"/>
                    <a:pt x="114991" y="116205"/>
                    <a:pt x="115991" y="116205"/>
                  </a:cubicBezTo>
                  <a:cubicBezTo>
                    <a:pt x="117286" y="116205"/>
                    <a:pt x="118051" y="115148"/>
                    <a:pt x="118051" y="113857"/>
                  </a:cubicBezTo>
                  <a:lnTo>
                    <a:pt x="118051" y="2288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48;p11"/>
            <p:cNvSpPr/>
            <p:nvPr/>
          </p:nvSpPr>
          <p:spPr>
            <a:xfrm>
              <a:off x="8403590" y="36068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58"/>
                  </a:moveTo>
                  <a:cubicBezTo>
                    <a:pt x="1057" y="58"/>
                    <a:pt x="59" y="1055"/>
                    <a:pt x="59" y="2111"/>
                  </a:cubicBezTo>
                  <a:cubicBezTo>
                    <a:pt x="59" y="3402"/>
                    <a:pt x="1057" y="4399"/>
                    <a:pt x="2349" y="4399"/>
                  </a:cubicBezTo>
                  <a:lnTo>
                    <a:pt x="113764" y="4399"/>
                  </a:lnTo>
                  <a:lnTo>
                    <a:pt x="113764" y="113858"/>
                  </a:lnTo>
                  <a:cubicBezTo>
                    <a:pt x="113764" y="115149"/>
                    <a:pt x="114762" y="116205"/>
                    <a:pt x="115819" y="116205"/>
                  </a:cubicBezTo>
                  <a:cubicBezTo>
                    <a:pt x="117053" y="116205"/>
                    <a:pt x="118110" y="115149"/>
                    <a:pt x="118110" y="113858"/>
                  </a:cubicBezTo>
                  <a:lnTo>
                    <a:pt x="118110" y="2111"/>
                  </a:lnTo>
                  <a:cubicBezTo>
                    <a:pt x="118110" y="1055"/>
                    <a:pt x="117053" y="58"/>
                    <a:pt x="115819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49;p11"/>
            <p:cNvSpPr/>
            <p:nvPr/>
          </p:nvSpPr>
          <p:spPr>
            <a:xfrm>
              <a:off x="8467725" y="296545"/>
              <a:ext cx="117475" cy="116205"/>
            </a:xfrm>
            <a:custGeom>
              <a:avLst/>
              <a:gdLst/>
              <a:ahLst/>
              <a:cxnLst/>
              <a:rect l="0" t="0" r="117475" b="116205"/>
              <a:pathLst>
                <a:path w="117475" h="116205">
                  <a:moveTo>
                    <a:pt x="2048" y="58"/>
                  </a:moveTo>
                  <a:cubicBezTo>
                    <a:pt x="760" y="58"/>
                    <a:pt x="0" y="1058"/>
                    <a:pt x="0" y="2116"/>
                  </a:cubicBezTo>
                  <a:cubicBezTo>
                    <a:pt x="0" y="3409"/>
                    <a:pt x="1053" y="4408"/>
                    <a:pt x="2048" y="4408"/>
                  </a:cubicBezTo>
                  <a:lnTo>
                    <a:pt x="113085" y="4408"/>
                  </a:lnTo>
                  <a:lnTo>
                    <a:pt x="113085" y="114088"/>
                  </a:lnTo>
                  <a:cubicBezTo>
                    <a:pt x="113085" y="115382"/>
                    <a:pt x="114080" y="116146"/>
                    <a:pt x="115367" y="116146"/>
                  </a:cubicBezTo>
                  <a:cubicBezTo>
                    <a:pt x="116421" y="116146"/>
                    <a:pt x="117416" y="115382"/>
                    <a:pt x="117416" y="114088"/>
                  </a:cubicBezTo>
                  <a:lnTo>
                    <a:pt x="117416" y="2116"/>
                  </a:lnTo>
                  <a:cubicBezTo>
                    <a:pt x="117416" y="1058"/>
                    <a:pt x="116421" y="58"/>
                    <a:pt x="115367" y="5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50;p11"/>
            <p:cNvSpPr/>
            <p:nvPr/>
          </p:nvSpPr>
          <p:spPr>
            <a:xfrm>
              <a:off x="8531225" y="2324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54" y="0"/>
                  </a:moveTo>
                  <a:cubicBezTo>
                    <a:pt x="1059" y="0"/>
                    <a:pt x="0" y="1056"/>
                    <a:pt x="0" y="2347"/>
                  </a:cubicBezTo>
                  <a:cubicBezTo>
                    <a:pt x="0" y="3580"/>
                    <a:pt x="1059" y="4401"/>
                    <a:pt x="2354" y="4401"/>
                  </a:cubicBezTo>
                  <a:lnTo>
                    <a:pt x="113932" y="4401"/>
                  </a:lnTo>
                  <a:lnTo>
                    <a:pt x="113932" y="114150"/>
                  </a:lnTo>
                  <a:cubicBezTo>
                    <a:pt x="113932" y="115148"/>
                    <a:pt x="114697" y="116205"/>
                    <a:pt x="115991" y="116205"/>
                  </a:cubicBezTo>
                  <a:cubicBezTo>
                    <a:pt x="117286" y="116205"/>
                    <a:pt x="118051" y="115148"/>
                    <a:pt x="118051" y="114150"/>
                  </a:cubicBezTo>
                  <a:lnTo>
                    <a:pt x="118051" y="2347"/>
                  </a:lnTo>
                  <a:cubicBezTo>
                    <a:pt x="118051" y="1056"/>
                    <a:pt x="117286" y="0"/>
                    <a:pt x="1159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51;p11"/>
            <p:cNvSpPr/>
            <p:nvPr/>
          </p:nvSpPr>
          <p:spPr>
            <a:xfrm>
              <a:off x="8595360" y="168910"/>
              <a:ext cx="118110" cy="116205"/>
            </a:xfrm>
            <a:custGeom>
              <a:avLst/>
              <a:gdLst/>
              <a:ahLst/>
              <a:cxnLst/>
              <a:rect l="0" t="0" r="118110" b="116205"/>
              <a:pathLst>
                <a:path w="118110" h="116205">
                  <a:moveTo>
                    <a:pt x="2349" y="0"/>
                  </a:moveTo>
                  <a:cubicBezTo>
                    <a:pt x="1057" y="0"/>
                    <a:pt x="59" y="1056"/>
                    <a:pt x="59" y="2288"/>
                  </a:cubicBezTo>
                  <a:cubicBezTo>
                    <a:pt x="59" y="3345"/>
                    <a:pt x="1057" y="4343"/>
                    <a:pt x="2349" y="4343"/>
                  </a:cubicBezTo>
                  <a:lnTo>
                    <a:pt x="113705" y="4343"/>
                  </a:lnTo>
                  <a:lnTo>
                    <a:pt x="113705" y="113857"/>
                  </a:lnTo>
                  <a:cubicBezTo>
                    <a:pt x="113705" y="115148"/>
                    <a:pt x="114762" y="116205"/>
                    <a:pt x="115761" y="116205"/>
                  </a:cubicBezTo>
                  <a:cubicBezTo>
                    <a:pt x="117053" y="116205"/>
                    <a:pt x="118110" y="115148"/>
                    <a:pt x="118110" y="113857"/>
                  </a:cubicBezTo>
                  <a:lnTo>
                    <a:pt x="118110" y="2288"/>
                  </a:lnTo>
                  <a:cubicBezTo>
                    <a:pt x="118110" y="1056"/>
                    <a:pt x="117053" y="0"/>
                    <a:pt x="11576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54;p13"/>
          <p:cNvSpPr>
            <a:spLocks noGrp="1" noChangeArrowheads="1"/>
          </p:cNvSpPr>
          <p:nvPr>
            <p:ph type="title"/>
          </p:nvPr>
        </p:nvSpPr>
        <p:spPr>
          <a:xfrm>
            <a:off x="800100" y="539750"/>
            <a:ext cx="7543800" cy="758825"/>
          </a:xfrm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</a:lvl1pPr>
            <a:lvl2pPr>
              <a:spcBef>
                <a:spcPts val="0"/>
              </a:spcBef>
              <a:spcAft>
                <a:spcPts val="0"/>
              </a:spcAft>
              <a:buNone/>
            </a:lvl2pPr>
            <a:lvl3pPr>
              <a:spcBef>
                <a:spcPts val="0"/>
              </a:spcBef>
              <a:spcAft>
                <a:spcPts val="0"/>
              </a:spcAft>
              <a:buNone/>
            </a:lvl3pPr>
            <a:lvl4pPr>
              <a:spcBef>
                <a:spcPts val="0"/>
              </a:spcBef>
              <a:spcAft>
                <a:spcPts val="0"/>
              </a:spcAft>
              <a:buNone/>
            </a:lvl4pPr>
            <a:lvl5pPr>
              <a:spcBef>
                <a:spcPts val="0"/>
              </a:spcBef>
              <a:spcAft>
                <a:spcPts val="0"/>
              </a:spcAft>
              <a:buNone/>
            </a:lvl5pPr>
            <a:lvl6pPr>
              <a:spcBef>
                <a:spcPts val="0"/>
              </a:spcBef>
              <a:spcAft>
                <a:spcPts val="0"/>
              </a:spcAft>
              <a:buNone/>
            </a:lvl6pPr>
            <a:lvl7pPr>
              <a:spcBef>
                <a:spcPts val="0"/>
              </a:spcBef>
              <a:spcAft>
                <a:spcPts val="0"/>
              </a:spcAft>
              <a:buNone/>
            </a:lvl7pPr>
            <a:lvl8pPr>
              <a:spcBef>
                <a:spcPts val="0"/>
              </a:spcBef>
              <a:spcAft>
                <a:spcPts val="0"/>
              </a:spcAft>
              <a:buNone/>
            </a:lvl8pPr>
            <a:lvl9pPr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endParaRPr/>
          </a:p>
        </p:txBody>
      </p:sp>
      <p:sp>
        <p:nvSpPr>
          <p:cNvPr id="3" name="Google Shape;255;p13"/>
          <p:cNvSpPr/>
          <p:nvPr/>
        </p:nvSpPr>
        <p:spPr>
          <a:xfrm rot="5400000" flipH="1">
            <a:off x="8274050" y="4273550"/>
            <a:ext cx="869950" cy="869950"/>
          </a:xfrm>
          <a:custGeom>
            <a:avLst/>
            <a:gdLst/>
            <a:ahLst/>
            <a:cxnLst/>
            <a:rect l="0" t="0" r="869950" b="869950"/>
            <a:pathLst>
              <a:path w="869950" h="869950">
                <a:moveTo>
                  <a:pt x="0" y="0"/>
                </a:moveTo>
                <a:lnTo>
                  <a:pt x="0" y="869904"/>
                </a:lnTo>
                <a:cubicBezTo>
                  <a:pt x="480334" y="869904"/>
                  <a:pt x="869950" y="480436"/>
                  <a:pt x="86995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" name="Google Shape;256;p13"/>
          <p:cNvGrpSpPr/>
          <p:nvPr/>
        </p:nvGrpSpPr>
        <p:grpSpPr>
          <a:xfrm flipH="1">
            <a:off x="8411845" y="4159885"/>
            <a:ext cx="456565" cy="436245"/>
            <a:chOff x="8411845" y="4159885"/>
            <a:chExt cx="456565" cy="436245"/>
          </a:xfrm>
        </p:grpSpPr>
        <p:sp>
          <p:nvSpPr>
            <p:cNvPr id="8" name="Google Shape;257;p13"/>
            <p:cNvSpPr/>
            <p:nvPr/>
          </p:nvSpPr>
          <p:spPr>
            <a:xfrm>
              <a:off x="8411845" y="415988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0"/>
                  </a:moveTo>
                  <a:cubicBezTo>
                    <a:pt x="73988" y="40987"/>
                    <a:pt x="41129" y="73734"/>
                    <a:pt x="75" y="92392"/>
                  </a:cubicBezTo>
                  <a:cubicBezTo>
                    <a:pt x="41129" y="111050"/>
                    <a:pt x="73988" y="143796"/>
                    <a:pt x="92710" y="184710"/>
                  </a:cubicBezTo>
                  <a:cubicBezTo>
                    <a:pt x="111432" y="143796"/>
                    <a:pt x="144291" y="111050"/>
                    <a:pt x="185420" y="92392"/>
                  </a:cubicBezTo>
                  <a:cubicBezTo>
                    <a:pt x="144291" y="73734"/>
                    <a:pt x="111432" y="40987"/>
                    <a:pt x="92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58;p13"/>
            <p:cNvSpPr/>
            <p:nvPr/>
          </p:nvSpPr>
          <p:spPr>
            <a:xfrm>
              <a:off x="8682990" y="415988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0"/>
                  </a:moveTo>
                  <a:cubicBezTo>
                    <a:pt x="73988" y="40987"/>
                    <a:pt x="41129" y="73734"/>
                    <a:pt x="0" y="92392"/>
                  </a:cubicBezTo>
                  <a:cubicBezTo>
                    <a:pt x="40753" y="111050"/>
                    <a:pt x="73612" y="143796"/>
                    <a:pt x="92710" y="184710"/>
                  </a:cubicBezTo>
                  <a:cubicBezTo>
                    <a:pt x="111432" y="143796"/>
                    <a:pt x="144291" y="111050"/>
                    <a:pt x="185345" y="92392"/>
                  </a:cubicBezTo>
                  <a:cubicBezTo>
                    <a:pt x="144291" y="73734"/>
                    <a:pt x="111432" y="40987"/>
                    <a:pt x="9271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59;p13"/>
            <p:cNvSpPr/>
            <p:nvPr/>
          </p:nvSpPr>
          <p:spPr>
            <a:xfrm>
              <a:off x="8411845" y="441134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74"/>
                  </a:moveTo>
                  <a:cubicBezTo>
                    <a:pt x="73988" y="40987"/>
                    <a:pt x="41129" y="73734"/>
                    <a:pt x="75" y="92392"/>
                  </a:cubicBezTo>
                  <a:cubicBezTo>
                    <a:pt x="41129" y="111050"/>
                    <a:pt x="73988" y="143796"/>
                    <a:pt x="92710" y="184785"/>
                  </a:cubicBezTo>
                  <a:cubicBezTo>
                    <a:pt x="111432" y="143796"/>
                    <a:pt x="144291" y="111050"/>
                    <a:pt x="185420" y="92392"/>
                  </a:cubicBezTo>
                  <a:cubicBezTo>
                    <a:pt x="144291" y="73734"/>
                    <a:pt x="111432" y="40987"/>
                    <a:pt x="92710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60;p13"/>
            <p:cNvSpPr/>
            <p:nvPr/>
          </p:nvSpPr>
          <p:spPr>
            <a:xfrm>
              <a:off x="8682990" y="4411345"/>
              <a:ext cx="185420" cy="184785"/>
            </a:xfrm>
            <a:custGeom>
              <a:avLst/>
              <a:gdLst/>
              <a:ahLst/>
              <a:cxnLst/>
              <a:rect l="0" t="0" r="185420" b="184785"/>
              <a:pathLst>
                <a:path w="185420" h="184785">
                  <a:moveTo>
                    <a:pt x="92710" y="74"/>
                  </a:moveTo>
                  <a:cubicBezTo>
                    <a:pt x="73988" y="40987"/>
                    <a:pt x="41129" y="73734"/>
                    <a:pt x="0" y="92392"/>
                  </a:cubicBezTo>
                  <a:cubicBezTo>
                    <a:pt x="40753" y="111050"/>
                    <a:pt x="73612" y="143796"/>
                    <a:pt x="92710" y="184785"/>
                  </a:cubicBezTo>
                  <a:cubicBezTo>
                    <a:pt x="111432" y="143796"/>
                    <a:pt x="144291" y="111050"/>
                    <a:pt x="185345" y="92392"/>
                  </a:cubicBezTo>
                  <a:cubicBezTo>
                    <a:pt x="144291" y="73734"/>
                    <a:pt x="111432" y="40987"/>
                    <a:pt x="92710" y="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261;p13"/>
          <p:cNvSpPr/>
          <p:nvPr/>
        </p:nvSpPr>
        <p:spPr>
          <a:xfrm rot="10800000">
            <a:off x="8343900" y="3175"/>
            <a:ext cx="800100" cy="2217420"/>
          </a:xfrm>
          <a:custGeom>
            <a:avLst/>
            <a:gdLst/>
            <a:ahLst/>
            <a:cxnLst/>
            <a:rect l="0" t="0" r="800100" b="2217420"/>
            <a:pathLst>
              <a:path w="800100" h="2217420">
                <a:moveTo>
                  <a:pt x="0" y="117"/>
                </a:moveTo>
                <a:lnTo>
                  <a:pt x="0" y="2217303"/>
                </a:lnTo>
                <a:lnTo>
                  <a:pt x="800100" y="2217303"/>
                </a:lnTo>
                <a:lnTo>
                  <a:pt x="800100" y="117"/>
                </a:lnTo>
                <a:close/>
              </a:path>
            </a:pathLst>
          </a:custGeom>
          <a:solidFill>
            <a:srgbClr val="FCBBCA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262;p13"/>
          <p:cNvGrpSpPr/>
          <p:nvPr/>
        </p:nvGrpSpPr>
        <p:grpSpPr>
          <a:xfrm rot="16200000">
            <a:off x="-60960" y="4123055"/>
            <a:ext cx="600710" cy="929640"/>
            <a:chOff x="-60960" y="4123055"/>
            <a:chExt cx="600710" cy="929640"/>
          </a:xfrm>
        </p:grpSpPr>
        <p:sp>
          <p:nvSpPr>
            <p:cNvPr id="17" name="Google Shape;263;p13"/>
            <p:cNvSpPr/>
            <p:nvPr/>
          </p:nvSpPr>
          <p:spPr>
            <a:xfrm>
              <a:off x="-60960" y="4469130"/>
              <a:ext cx="600710" cy="583565"/>
            </a:xfrm>
            <a:custGeom>
              <a:avLst/>
              <a:gdLst/>
              <a:ahLst/>
              <a:cxnLst/>
              <a:rect l="0" t="0" r="600710" b="583565"/>
              <a:pathLst>
                <a:path w="600710" h="583565">
                  <a:moveTo>
                    <a:pt x="588166" y="157103"/>
                  </a:moveTo>
                  <a:cubicBezTo>
                    <a:pt x="588166" y="157157"/>
                    <a:pt x="588220" y="157267"/>
                    <a:pt x="588220" y="157321"/>
                  </a:cubicBezTo>
                  <a:lnTo>
                    <a:pt x="588220" y="157103"/>
                  </a:lnTo>
                  <a:close/>
                  <a:moveTo>
                    <a:pt x="417528" y="54"/>
                  </a:moveTo>
                  <a:cubicBezTo>
                    <a:pt x="374964" y="54"/>
                    <a:pt x="332401" y="16263"/>
                    <a:pt x="299972" y="48680"/>
                  </a:cubicBezTo>
                  <a:cubicBezTo>
                    <a:pt x="235113" y="113515"/>
                    <a:pt x="235113" y="218816"/>
                    <a:pt x="299972" y="283705"/>
                  </a:cubicBezTo>
                  <a:cubicBezTo>
                    <a:pt x="267542" y="251233"/>
                    <a:pt x="224979" y="235024"/>
                    <a:pt x="182470" y="235024"/>
                  </a:cubicBezTo>
                  <a:cubicBezTo>
                    <a:pt x="139906" y="235024"/>
                    <a:pt x="97343" y="251233"/>
                    <a:pt x="64913" y="283705"/>
                  </a:cubicBezTo>
                  <a:cubicBezTo>
                    <a:pt x="55" y="348540"/>
                    <a:pt x="55" y="453841"/>
                    <a:pt x="64913" y="518675"/>
                  </a:cubicBezTo>
                  <a:cubicBezTo>
                    <a:pt x="81402" y="535212"/>
                    <a:pt x="100356" y="547369"/>
                    <a:pt x="120679" y="555528"/>
                  </a:cubicBezTo>
                  <a:cubicBezTo>
                    <a:pt x="136948" y="563194"/>
                    <a:pt x="158038" y="568944"/>
                    <a:pt x="181977" y="573215"/>
                  </a:cubicBezTo>
                  <a:lnTo>
                    <a:pt x="181977" y="421259"/>
                  </a:lnTo>
                  <a:cubicBezTo>
                    <a:pt x="181977" y="405708"/>
                    <a:pt x="194412" y="393058"/>
                    <a:pt x="209969" y="393058"/>
                  </a:cubicBezTo>
                  <a:cubicBezTo>
                    <a:pt x="225526" y="393058"/>
                    <a:pt x="238235" y="405708"/>
                    <a:pt x="238235" y="421259"/>
                  </a:cubicBezTo>
                  <a:lnTo>
                    <a:pt x="238235" y="580169"/>
                  </a:lnTo>
                  <a:cubicBezTo>
                    <a:pt x="266885" y="582579"/>
                    <a:pt x="297561" y="583565"/>
                    <a:pt x="328457" y="583565"/>
                  </a:cubicBezTo>
                  <a:cubicBezTo>
                    <a:pt x="337769" y="583565"/>
                    <a:pt x="347137" y="583455"/>
                    <a:pt x="356504" y="583291"/>
                  </a:cubicBezTo>
                  <a:lnTo>
                    <a:pt x="356504" y="519606"/>
                  </a:lnTo>
                  <a:cubicBezTo>
                    <a:pt x="356504" y="504055"/>
                    <a:pt x="368939" y="491405"/>
                    <a:pt x="384496" y="491405"/>
                  </a:cubicBezTo>
                  <a:cubicBezTo>
                    <a:pt x="400053" y="491405"/>
                    <a:pt x="412762" y="504055"/>
                    <a:pt x="412762" y="519606"/>
                  </a:cubicBezTo>
                  <a:lnTo>
                    <a:pt x="412762" y="581593"/>
                  </a:lnTo>
                  <a:cubicBezTo>
                    <a:pt x="506818" y="577541"/>
                    <a:pt x="584605" y="567958"/>
                    <a:pt x="584605" y="567958"/>
                  </a:cubicBezTo>
                  <a:cubicBezTo>
                    <a:pt x="584605" y="567958"/>
                    <a:pt x="593698" y="493322"/>
                    <a:pt x="598026" y="401437"/>
                  </a:cubicBezTo>
                  <a:lnTo>
                    <a:pt x="544616" y="401437"/>
                  </a:lnTo>
                  <a:cubicBezTo>
                    <a:pt x="529059" y="401437"/>
                    <a:pt x="516405" y="388733"/>
                    <a:pt x="516405" y="373181"/>
                  </a:cubicBezTo>
                  <a:cubicBezTo>
                    <a:pt x="516405" y="357630"/>
                    <a:pt x="529059" y="345199"/>
                    <a:pt x="544616" y="345199"/>
                  </a:cubicBezTo>
                  <a:lnTo>
                    <a:pt x="599724" y="345199"/>
                  </a:lnTo>
                  <a:cubicBezTo>
                    <a:pt x="600655" y="300407"/>
                    <a:pt x="599943" y="254738"/>
                    <a:pt x="596109" y="213340"/>
                  </a:cubicBezTo>
                  <a:lnTo>
                    <a:pt x="446999" y="213340"/>
                  </a:lnTo>
                  <a:cubicBezTo>
                    <a:pt x="431387" y="213340"/>
                    <a:pt x="418733" y="200910"/>
                    <a:pt x="418733" y="185303"/>
                  </a:cubicBezTo>
                  <a:cubicBezTo>
                    <a:pt x="418733" y="169752"/>
                    <a:pt x="431387" y="157103"/>
                    <a:pt x="446999" y="157103"/>
                  </a:cubicBezTo>
                  <a:lnTo>
                    <a:pt x="588166" y="157103"/>
                  </a:lnTo>
                  <a:cubicBezTo>
                    <a:pt x="584112" y="136622"/>
                    <a:pt x="578853" y="118770"/>
                    <a:pt x="571951" y="104425"/>
                  </a:cubicBezTo>
                  <a:cubicBezTo>
                    <a:pt x="563789" y="84109"/>
                    <a:pt x="551573" y="65217"/>
                    <a:pt x="535084" y="48680"/>
                  </a:cubicBezTo>
                  <a:cubicBezTo>
                    <a:pt x="502655" y="16263"/>
                    <a:pt x="460091" y="54"/>
                    <a:pt x="417528" y="54"/>
                  </a:cubicBezTo>
                  <a:close/>
                </a:path>
              </a:pathLst>
            </a:custGeom>
            <a:solidFill>
              <a:srgbClr val="FF47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4;p13"/>
            <p:cNvSpPr/>
            <p:nvPr/>
          </p:nvSpPr>
          <p:spPr>
            <a:xfrm>
              <a:off x="-54610" y="4123055"/>
              <a:ext cx="528320" cy="863600"/>
            </a:xfrm>
            <a:custGeom>
              <a:avLst/>
              <a:gdLst/>
              <a:ahLst/>
              <a:cxnLst/>
              <a:rect l="0" t="0" r="528320" b="863600"/>
              <a:pathLst>
                <a:path w="528320" h="863600">
                  <a:moveTo>
                    <a:pt x="1974" y="0"/>
                  </a:moveTo>
                  <a:cubicBezTo>
                    <a:pt x="987" y="0"/>
                    <a:pt x="55" y="986"/>
                    <a:pt x="55" y="2191"/>
                  </a:cubicBezTo>
                  <a:lnTo>
                    <a:pt x="55" y="118959"/>
                  </a:lnTo>
                  <a:cubicBezTo>
                    <a:pt x="55" y="260646"/>
                    <a:pt x="55151" y="393955"/>
                    <a:pt x="155530" y="494018"/>
                  </a:cubicBezTo>
                  <a:lnTo>
                    <a:pt x="524702" y="863190"/>
                  </a:lnTo>
                  <a:cubicBezTo>
                    <a:pt x="524921" y="863326"/>
                    <a:pt x="525414" y="863545"/>
                    <a:pt x="526127" y="863545"/>
                  </a:cubicBezTo>
                  <a:cubicBezTo>
                    <a:pt x="526621" y="863545"/>
                    <a:pt x="527114" y="863326"/>
                    <a:pt x="527333" y="862833"/>
                  </a:cubicBezTo>
                  <a:cubicBezTo>
                    <a:pt x="528320" y="862121"/>
                    <a:pt x="528320" y="860916"/>
                    <a:pt x="527333" y="859985"/>
                  </a:cubicBezTo>
                  <a:lnTo>
                    <a:pt x="158381" y="491033"/>
                  </a:lnTo>
                  <a:cubicBezTo>
                    <a:pt x="58714" y="391819"/>
                    <a:pt x="4112" y="259715"/>
                    <a:pt x="4112" y="118959"/>
                  </a:cubicBezTo>
                  <a:lnTo>
                    <a:pt x="4112" y="2191"/>
                  </a:lnTo>
                  <a:cubicBezTo>
                    <a:pt x="4112" y="986"/>
                    <a:pt x="3125" y="0"/>
                    <a:pt x="19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5;p13"/>
            <p:cNvSpPr/>
            <p:nvPr/>
          </p:nvSpPr>
          <p:spPr>
            <a:xfrm>
              <a:off x="253365" y="4764405"/>
              <a:ext cx="224790" cy="257175"/>
            </a:xfrm>
            <a:custGeom>
              <a:avLst/>
              <a:gdLst/>
              <a:ahLst/>
              <a:cxnLst/>
              <a:rect l="0" t="0" r="224790" b="257175"/>
              <a:pathLst>
                <a:path w="224790" h="257175">
                  <a:moveTo>
                    <a:pt x="2134" y="54"/>
                  </a:moveTo>
                  <a:cubicBezTo>
                    <a:pt x="985" y="54"/>
                    <a:pt x="0" y="987"/>
                    <a:pt x="0" y="1974"/>
                  </a:cubicBezTo>
                  <a:lnTo>
                    <a:pt x="0" y="255255"/>
                  </a:lnTo>
                  <a:cubicBezTo>
                    <a:pt x="0" y="256187"/>
                    <a:pt x="985" y="257175"/>
                    <a:pt x="2134" y="257175"/>
                  </a:cubicBezTo>
                  <a:cubicBezTo>
                    <a:pt x="3119" y="257175"/>
                    <a:pt x="4049" y="256187"/>
                    <a:pt x="4049" y="255255"/>
                  </a:cubicBezTo>
                  <a:lnTo>
                    <a:pt x="4049" y="4112"/>
                  </a:lnTo>
                  <a:lnTo>
                    <a:pt x="222875" y="4112"/>
                  </a:lnTo>
                  <a:cubicBezTo>
                    <a:pt x="224079" y="4112"/>
                    <a:pt x="224790" y="3125"/>
                    <a:pt x="224790" y="1974"/>
                  </a:cubicBezTo>
                  <a:cubicBezTo>
                    <a:pt x="224790" y="987"/>
                    <a:pt x="224079" y="54"/>
                    <a:pt x="222875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6;p13"/>
            <p:cNvSpPr/>
            <p:nvPr/>
          </p:nvSpPr>
          <p:spPr>
            <a:xfrm>
              <a:off x="389255" y="4906010"/>
              <a:ext cx="104775" cy="106680"/>
            </a:xfrm>
            <a:custGeom>
              <a:avLst/>
              <a:gdLst/>
              <a:ahLst/>
              <a:cxnLst/>
              <a:rect l="0" t="0" r="104775" b="106680"/>
              <a:pathLst>
                <a:path w="104775" h="106680">
                  <a:moveTo>
                    <a:pt x="2188" y="0"/>
                  </a:moveTo>
                  <a:cubicBezTo>
                    <a:pt x="984" y="0"/>
                    <a:pt x="0" y="987"/>
                    <a:pt x="0" y="1919"/>
                  </a:cubicBezTo>
                  <a:lnTo>
                    <a:pt x="0" y="104487"/>
                  </a:lnTo>
                  <a:cubicBezTo>
                    <a:pt x="0" y="105693"/>
                    <a:pt x="984" y="106625"/>
                    <a:pt x="2188" y="106625"/>
                  </a:cubicBezTo>
                  <a:cubicBezTo>
                    <a:pt x="3118" y="106625"/>
                    <a:pt x="4103" y="105693"/>
                    <a:pt x="4103" y="104487"/>
                  </a:cubicBezTo>
                  <a:lnTo>
                    <a:pt x="4103" y="4112"/>
                  </a:lnTo>
                  <a:lnTo>
                    <a:pt x="102805" y="4112"/>
                  </a:lnTo>
                  <a:cubicBezTo>
                    <a:pt x="103790" y="4112"/>
                    <a:pt x="104720" y="3125"/>
                    <a:pt x="104720" y="1919"/>
                  </a:cubicBezTo>
                  <a:cubicBezTo>
                    <a:pt x="104720" y="987"/>
                    <a:pt x="103790" y="0"/>
                    <a:pt x="1028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7;p13"/>
            <p:cNvSpPr/>
            <p:nvPr/>
          </p:nvSpPr>
          <p:spPr>
            <a:xfrm>
              <a:off x="211455" y="4728845"/>
              <a:ext cx="83185" cy="75565"/>
            </a:xfrm>
            <a:custGeom>
              <a:avLst/>
              <a:gdLst/>
              <a:ahLst/>
              <a:cxnLst/>
              <a:rect l="0" t="0" r="83185" b="75565"/>
              <a:pathLst>
                <a:path w="83185" h="75565">
                  <a:moveTo>
                    <a:pt x="41510" y="0"/>
                  </a:moveTo>
                  <a:cubicBezTo>
                    <a:pt x="31804" y="0"/>
                    <a:pt x="22153" y="3671"/>
                    <a:pt x="14860" y="10958"/>
                  </a:cubicBezTo>
                  <a:cubicBezTo>
                    <a:pt x="0" y="25809"/>
                    <a:pt x="0" y="49755"/>
                    <a:pt x="14860" y="64605"/>
                  </a:cubicBezTo>
                  <a:cubicBezTo>
                    <a:pt x="22153" y="71893"/>
                    <a:pt x="31804" y="75565"/>
                    <a:pt x="41510" y="75565"/>
                  </a:cubicBezTo>
                  <a:cubicBezTo>
                    <a:pt x="51161" y="75565"/>
                    <a:pt x="60867" y="71893"/>
                    <a:pt x="68324" y="64605"/>
                  </a:cubicBezTo>
                  <a:cubicBezTo>
                    <a:pt x="83185" y="49755"/>
                    <a:pt x="83185" y="25809"/>
                    <a:pt x="68324" y="10958"/>
                  </a:cubicBezTo>
                  <a:cubicBezTo>
                    <a:pt x="60867" y="3671"/>
                    <a:pt x="51161" y="0"/>
                    <a:pt x="41510" y="0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8;p13"/>
            <p:cNvSpPr/>
            <p:nvPr/>
          </p:nvSpPr>
          <p:spPr>
            <a:xfrm>
              <a:off x="264795" y="4782185"/>
              <a:ext cx="83185" cy="76200"/>
            </a:xfrm>
            <a:custGeom>
              <a:avLst/>
              <a:gdLst/>
              <a:ahLst/>
              <a:cxnLst/>
              <a:rect l="0" t="0" r="83185" b="76200"/>
              <a:pathLst>
                <a:path w="83185" h="76200">
                  <a:moveTo>
                    <a:pt x="41647" y="55"/>
                  </a:moveTo>
                  <a:cubicBezTo>
                    <a:pt x="32002" y="55"/>
                    <a:pt x="22303" y="3749"/>
                    <a:pt x="14905" y="11248"/>
                  </a:cubicBezTo>
                  <a:cubicBezTo>
                    <a:pt x="54" y="25915"/>
                    <a:pt x="54" y="50010"/>
                    <a:pt x="14905" y="64952"/>
                  </a:cubicBezTo>
                  <a:cubicBezTo>
                    <a:pt x="22303" y="72451"/>
                    <a:pt x="32002" y="76200"/>
                    <a:pt x="41647" y="76200"/>
                  </a:cubicBezTo>
                  <a:cubicBezTo>
                    <a:pt x="51346" y="76200"/>
                    <a:pt x="60991" y="72451"/>
                    <a:pt x="68279" y="64952"/>
                  </a:cubicBezTo>
                  <a:cubicBezTo>
                    <a:pt x="83130" y="50010"/>
                    <a:pt x="83130" y="25915"/>
                    <a:pt x="68279" y="11248"/>
                  </a:cubicBezTo>
                  <a:cubicBezTo>
                    <a:pt x="60991" y="3749"/>
                    <a:pt x="51346" y="55"/>
                    <a:pt x="41647" y="55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69;p13"/>
            <p:cNvSpPr/>
            <p:nvPr/>
          </p:nvSpPr>
          <p:spPr>
            <a:xfrm>
              <a:off x="319405" y="4836795"/>
              <a:ext cx="83185" cy="75565"/>
            </a:xfrm>
            <a:custGeom>
              <a:avLst/>
              <a:gdLst/>
              <a:ahLst/>
              <a:cxnLst/>
              <a:rect l="0" t="0" r="83185" b="75565"/>
              <a:pathLst>
                <a:path w="83185" h="75565">
                  <a:moveTo>
                    <a:pt x="41647" y="54"/>
                  </a:moveTo>
                  <a:cubicBezTo>
                    <a:pt x="32002" y="54"/>
                    <a:pt x="22303" y="3726"/>
                    <a:pt x="14905" y="11177"/>
                  </a:cubicBezTo>
                  <a:cubicBezTo>
                    <a:pt x="54" y="25754"/>
                    <a:pt x="54" y="49700"/>
                    <a:pt x="14905" y="64550"/>
                  </a:cubicBezTo>
                  <a:cubicBezTo>
                    <a:pt x="22303" y="71893"/>
                    <a:pt x="32002" y="75510"/>
                    <a:pt x="41647" y="75510"/>
                  </a:cubicBezTo>
                  <a:cubicBezTo>
                    <a:pt x="51346" y="75510"/>
                    <a:pt x="60991" y="71893"/>
                    <a:pt x="68279" y="64550"/>
                  </a:cubicBezTo>
                  <a:cubicBezTo>
                    <a:pt x="83130" y="49700"/>
                    <a:pt x="83130" y="25754"/>
                    <a:pt x="68279" y="11177"/>
                  </a:cubicBezTo>
                  <a:cubicBezTo>
                    <a:pt x="60991" y="3726"/>
                    <a:pt x="51346" y="54"/>
                    <a:pt x="41647" y="54"/>
                  </a:cubicBezTo>
                  <a:close/>
                </a:path>
              </a:pathLst>
            </a:custGeom>
            <a:solidFill>
              <a:srgbClr val="F5EFE5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270;p13"/>
          <p:cNvGrpSpPr/>
          <p:nvPr/>
        </p:nvGrpSpPr>
        <p:grpSpPr>
          <a:xfrm rot="10800000" flipH="1">
            <a:off x="255905" y="240665"/>
            <a:ext cx="1170940" cy="130175"/>
            <a:chOff x="255905" y="240665"/>
            <a:chExt cx="1170940" cy="130175"/>
          </a:xfrm>
        </p:grpSpPr>
        <p:sp>
          <p:nvSpPr>
            <p:cNvPr id="20" name="Google Shape;271;p13"/>
            <p:cNvSpPr/>
            <p:nvPr/>
          </p:nvSpPr>
          <p:spPr>
            <a:xfrm>
              <a:off x="255905" y="240665"/>
              <a:ext cx="512445" cy="130175"/>
            </a:xfrm>
            <a:custGeom>
              <a:avLst/>
              <a:gdLst/>
              <a:ahLst/>
              <a:cxnLst/>
              <a:rect l="0" t="0" r="512445" b="130175"/>
              <a:pathLst>
                <a:path w="512445" h="130175">
                  <a:moveTo>
                    <a:pt x="447407" y="5940"/>
                  </a:moveTo>
                  <a:cubicBezTo>
                    <a:pt x="479926" y="5940"/>
                    <a:pt x="506110" y="32671"/>
                    <a:pt x="506110" y="64917"/>
                  </a:cubicBezTo>
                  <a:cubicBezTo>
                    <a:pt x="506110" y="97503"/>
                    <a:pt x="479926" y="124234"/>
                    <a:pt x="447407" y="124234"/>
                  </a:cubicBezTo>
                  <a:lnTo>
                    <a:pt x="65375" y="124234"/>
                  </a:lnTo>
                  <a:cubicBezTo>
                    <a:pt x="32941" y="124234"/>
                    <a:pt x="6334" y="97503"/>
                    <a:pt x="6334" y="64917"/>
                  </a:cubicBezTo>
                  <a:cubicBezTo>
                    <a:pt x="6334" y="32671"/>
                    <a:pt x="32941" y="5940"/>
                    <a:pt x="65375" y="5940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276"/>
                    <a:pt x="84" y="65257"/>
                  </a:cubicBezTo>
                  <a:cubicBezTo>
                    <a:pt x="84" y="101237"/>
                    <a:pt x="29224" y="130175"/>
                    <a:pt x="65037" y="130175"/>
                  </a:cubicBezTo>
                  <a:lnTo>
                    <a:pt x="447407" y="130175"/>
                  </a:lnTo>
                  <a:cubicBezTo>
                    <a:pt x="483220" y="130175"/>
                    <a:pt x="512360" y="101237"/>
                    <a:pt x="512360" y="65257"/>
                  </a:cubicBezTo>
                  <a:cubicBezTo>
                    <a:pt x="512360" y="29276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72;p13"/>
            <p:cNvSpPr/>
            <p:nvPr/>
          </p:nvSpPr>
          <p:spPr>
            <a:xfrm>
              <a:off x="934085" y="240665"/>
              <a:ext cx="492760" cy="130175"/>
            </a:xfrm>
            <a:custGeom>
              <a:avLst/>
              <a:gdLst/>
              <a:ahLst/>
              <a:cxnLst/>
              <a:rect l="0" t="0" r="492760" b="130175"/>
              <a:pathLst>
                <a:path w="492760" h="130175">
                  <a:moveTo>
                    <a:pt x="428112" y="5940"/>
                  </a:moveTo>
                  <a:cubicBezTo>
                    <a:pt x="460225" y="5940"/>
                    <a:pt x="486845" y="32671"/>
                    <a:pt x="486845" y="65257"/>
                  </a:cubicBezTo>
                  <a:cubicBezTo>
                    <a:pt x="486845" y="97503"/>
                    <a:pt x="460563" y="124234"/>
                    <a:pt x="428112" y="124234"/>
                  </a:cubicBezTo>
                  <a:lnTo>
                    <a:pt x="65070" y="124234"/>
                  </a:lnTo>
                  <a:cubicBezTo>
                    <a:pt x="32958" y="124234"/>
                    <a:pt x="6338" y="97503"/>
                    <a:pt x="6338" y="65257"/>
                  </a:cubicBezTo>
                  <a:cubicBezTo>
                    <a:pt x="6338" y="32671"/>
                    <a:pt x="32535" y="5940"/>
                    <a:pt x="65070" y="5940"/>
                  </a:cubicBezTo>
                  <a:close/>
                  <a:moveTo>
                    <a:pt x="65070" y="0"/>
                  </a:moveTo>
                  <a:cubicBezTo>
                    <a:pt x="29239" y="0"/>
                    <a:pt x="85" y="29276"/>
                    <a:pt x="85" y="65257"/>
                  </a:cubicBezTo>
                  <a:cubicBezTo>
                    <a:pt x="85" y="101237"/>
                    <a:pt x="29239" y="130175"/>
                    <a:pt x="65070" y="130175"/>
                  </a:cubicBezTo>
                  <a:lnTo>
                    <a:pt x="428112" y="130175"/>
                  </a:lnTo>
                  <a:cubicBezTo>
                    <a:pt x="463943" y="130175"/>
                    <a:pt x="492760" y="101237"/>
                    <a:pt x="492760" y="65257"/>
                  </a:cubicBezTo>
                  <a:cubicBezTo>
                    <a:pt x="492760" y="28937"/>
                    <a:pt x="463943" y="0"/>
                    <a:pt x="4281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1"/>
          <p:cNvSpPr>
            <a:spLocks noGrp="1" noChangeArrowheads="1"/>
          </p:cNvSpPr>
          <p:nvPr>
            <p:ph type="title"/>
          </p:nvPr>
        </p:nvSpPr>
        <p:spPr>
          <a:xfrm>
            <a:off x="713105" y="539750"/>
            <a:ext cx="7717790" cy="57213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/>
          <a:lstStyle>
            <a:lvl1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League Spartan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>
              <a:spcBef>
                <a:spcPts val="0"/>
              </a:spcBef>
              <a:spcAft>
                <a:spcPts val="0"/>
              </a:spcAft>
              <a:buNone/>
              <a:defRPr sz="3500" b="1" cap="none">
                <a:solidFill>
                  <a:srgbClr val="000000"/>
                </a:solidFill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/>
          </a:p>
        </p:txBody>
      </p:sp>
      <p:sp>
        <p:nvSpPr>
          <p:cNvPr id="3" name="Google Shape;7;p1"/>
          <p:cNvSpPr>
            <a:spLocks noGrp="1" noChangeArrowheads="1"/>
          </p:cNvSpPr>
          <p:nvPr>
            <p:ph type="body" idx="1"/>
          </p:nvPr>
        </p:nvSpPr>
        <p:spPr>
          <a:xfrm>
            <a:off x="713105" y="1152525"/>
            <a:ext cx="7717790" cy="34163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9pPr>
    </p:titleStyle>
    <p:body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kern="1" cap="none" spc="0" baseline="0">
          <a:solidFill>
            <a:srgbClr val="000000"/>
          </a:solidFill>
          <a:effectLst/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52;p26"/>
          <p:cNvSpPr>
            <a:spLocks noGrp="1" noChangeArrowheads="1"/>
          </p:cNvSpPr>
          <p:nvPr>
            <p:ph type="ctrTitle"/>
          </p:nvPr>
        </p:nvSpPr>
        <p:spPr>
          <a:xfrm>
            <a:off x="448945" y="786130"/>
            <a:ext cx="4755515" cy="1807210"/>
          </a:xfrm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en-US" sz="5500" cap="none"/>
              <a:t>Watch-website </a:t>
            </a:r>
            <a:r>
              <a:rPr lang="en-US" sz="5500" cap="none"/>
              <a:t> </a:t>
            </a:r>
            <a:r>
              <a:rPr lang="en-US" sz="1800" cap="none"/>
              <a:t>(a </a:t>
            </a:r>
            <a:r>
              <a:rPr lang="en-GB" altLang="en-US" sz="1800" cap="none"/>
              <a:t>common watch website for all brands) </a:t>
            </a:r>
          </a:p>
        </p:txBody>
      </p:sp>
      <p:grpSp>
        <p:nvGrpSpPr>
          <p:cNvPr id="68" name="Google Shape;717;p26"/>
          <p:cNvGrpSpPr/>
          <p:nvPr/>
        </p:nvGrpSpPr>
        <p:grpSpPr>
          <a:xfrm>
            <a:off x="7067550" y="4470400"/>
            <a:ext cx="1784350" cy="589280"/>
            <a:chOff x="7479030" y="4664075"/>
            <a:chExt cx="1364615" cy="395605"/>
          </a:xfrm>
        </p:grpSpPr>
        <p:sp>
          <p:nvSpPr>
            <p:cNvPr id="72" name="Google Shape;718;p26"/>
            <p:cNvSpPr/>
            <p:nvPr/>
          </p:nvSpPr>
          <p:spPr>
            <a:xfrm>
              <a:off x="7479030" y="4664075"/>
              <a:ext cx="974725" cy="130175"/>
            </a:xfrm>
            <a:custGeom>
              <a:avLst/>
              <a:gdLst/>
              <a:ahLst/>
              <a:cxnLst/>
              <a:rect l="0" t="0" r="974725" b="130175"/>
              <a:pathLst>
                <a:path w="974725" h="130175">
                  <a:moveTo>
                    <a:pt x="909760" y="6343"/>
                  </a:moveTo>
                  <a:cubicBezTo>
                    <a:pt x="942200" y="6343"/>
                    <a:pt x="968389" y="32903"/>
                    <a:pt x="968389" y="65129"/>
                  </a:cubicBezTo>
                  <a:cubicBezTo>
                    <a:pt x="968389" y="97610"/>
                    <a:pt x="942200" y="124254"/>
                    <a:pt x="909760" y="124254"/>
                  </a:cubicBezTo>
                  <a:lnTo>
                    <a:pt x="65387" y="124254"/>
                  </a:lnTo>
                  <a:cubicBezTo>
                    <a:pt x="32947" y="124254"/>
                    <a:pt x="6335" y="97610"/>
                    <a:pt x="6335" y="65129"/>
                  </a:cubicBezTo>
                  <a:cubicBezTo>
                    <a:pt x="6335" y="32564"/>
                    <a:pt x="32947" y="6343"/>
                    <a:pt x="65387" y="6343"/>
                  </a:cubicBezTo>
                  <a:close/>
                  <a:moveTo>
                    <a:pt x="65049" y="84"/>
                  </a:moveTo>
                  <a:cubicBezTo>
                    <a:pt x="29229" y="84"/>
                    <a:pt x="84" y="29266"/>
                    <a:pt x="84" y="65129"/>
                  </a:cubicBezTo>
                  <a:cubicBezTo>
                    <a:pt x="84" y="100993"/>
                    <a:pt x="29229" y="130175"/>
                    <a:pt x="65049" y="130175"/>
                  </a:cubicBezTo>
                  <a:lnTo>
                    <a:pt x="909760" y="130175"/>
                  </a:lnTo>
                  <a:cubicBezTo>
                    <a:pt x="945495" y="130175"/>
                    <a:pt x="974725" y="100993"/>
                    <a:pt x="974725" y="65129"/>
                  </a:cubicBezTo>
                  <a:cubicBezTo>
                    <a:pt x="974725" y="29266"/>
                    <a:pt x="945495" y="84"/>
                    <a:pt x="909760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9;p26"/>
            <p:cNvSpPr/>
            <p:nvPr/>
          </p:nvSpPr>
          <p:spPr>
            <a:xfrm>
              <a:off x="7479030" y="4930140"/>
              <a:ext cx="512445" cy="129540"/>
            </a:xfrm>
            <a:custGeom>
              <a:avLst/>
              <a:gdLst/>
              <a:ahLst/>
              <a:cxnLst/>
              <a:rect l="0" t="0" r="512445" b="129540"/>
              <a:pathLst>
                <a:path w="512445" h="129540">
                  <a:moveTo>
                    <a:pt x="447407" y="5911"/>
                  </a:moveTo>
                  <a:cubicBezTo>
                    <a:pt x="479926" y="5911"/>
                    <a:pt x="506110" y="32512"/>
                    <a:pt x="506110" y="64601"/>
                  </a:cubicBezTo>
                  <a:cubicBezTo>
                    <a:pt x="506110" y="97028"/>
                    <a:pt x="479926" y="123629"/>
                    <a:pt x="447407" y="123629"/>
                  </a:cubicBezTo>
                  <a:lnTo>
                    <a:pt x="65375" y="123629"/>
                  </a:lnTo>
                  <a:cubicBezTo>
                    <a:pt x="32941" y="123629"/>
                    <a:pt x="6334" y="97028"/>
                    <a:pt x="6334" y="64601"/>
                  </a:cubicBezTo>
                  <a:cubicBezTo>
                    <a:pt x="6334" y="32512"/>
                    <a:pt x="32941" y="5911"/>
                    <a:pt x="65375" y="5911"/>
                  </a:cubicBezTo>
                  <a:close/>
                  <a:moveTo>
                    <a:pt x="65037" y="0"/>
                  </a:moveTo>
                  <a:cubicBezTo>
                    <a:pt x="29224" y="0"/>
                    <a:pt x="84" y="29134"/>
                    <a:pt x="84" y="64939"/>
                  </a:cubicBezTo>
                  <a:cubicBezTo>
                    <a:pt x="84" y="100744"/>
                    <a:pt x="29224" y="129540"/>
                    <a:pt x="65037" y="129540"/>
                  </a:cubicBezTo>
                  <a:lnTo>
                    <a:pt x="447407" y="129540"/>
                  </a:lnTo>
                  <a:cubicBezTo>
                    <a:pt x="483220" y="129540"/>
                    <a:pt x="512360" y="100744"/>
                    <a:pt x="512360" y="64939"/>
                  </a:cubicBezTo>
                  <a:cubicBezTo>
                    <a:pt x="512360" y="29134"/>
                    <a:pt x="483220" y="0"/>
                    <a:pt x="4474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20;p26"/>
            <p:cNvSpPr/>
            <p:nvPr/>
          </p:nvSpPr>
          <p:spPr>
            <a:xfrm>
              <a:off x="8157845" y="4930140"/>
              <a:ext cx="492125" cy="129540"/>
            </a:xfrm>
            <a:custGeom>
              <a:avLst/>
              <a:gdLst/>
              <a:ahLst/>
              <a:cxnLst/>
              <a:rect l="0" t="0" r="492125" b="129540"/>
              <a:pathLst>
                <a:path w="492125" h="129540">
                  <a:moveTo>
                    <a:pt x="427560" y="5911"/>
                  </a:moveTo>
                  <a:cubicBezTo>
                    <a:pt x="459631" y="5911"/>
                    <a:pt x="486217" y="32512"/>
                    <a:pt x="486217" y="64939"/>
                  </a:cubicBezTo>
                  <a:cubicBezTo>
                    <a:pt x="486217" y="97028"/>
                    <a:pt x="459969" y="123629"/>
                    <a:pt x="427560" y="123629"/>
                  </a:cubicBezTo>
                  <a:lnTo>
                    <a:pt x="64986" y="123629"/>
                  </a:lnTo>
                  <a:cubicBezTo>
                    <a:pt x="32915" y="123629"/>
                    <a:pt x="6329" y="97028"/>
                    <a:pt x="6329" y="64939"/>
                  </a:cubicBezTo>
                  <a:cubicBezTo>
                    <a:pt x="6329" y="32512"/>
                    <a:pt x="32492" y="5911"/>
                    <a:pt x="64986" y="5911"/>
                  </a:cubicBezTo>
                  <a:close/>
                  <a:moveTo>
                    <a:pt x="64986" y="0"/>
                  </a:moveTo>
                  <a:cubicBezTo>
                    <a:pt x="29201" y="0"/>
                    <a:pt x="84" y="29134"/>
                    <a:pt x="84" y="64939"/>
                  </a:cubicBezTo>
                  <a:cubicBezTo>
                    <a:pt x="84" y="100744"/>
                    <a:pt x="29201" y="129540"/>
                    <a:pt x="64986" y="129540"/>
                  </a:cubicBezTo>
                  <a:lnTo>
                    <a:pt x="427560" y="129540"/>
                  </a:lnTo>
                  <a:cubicBezTo>
                    <a:pt x="463345" y="129540"/>
                    <a:pt x="492125" y="100744"/>
                    <a:pt x="492125" y="64939"/>
                  </a:cubicBezTo>
                  <a:cubicBezTo>
                    <a:pt x="492125" y="28796"/>
                    <a:pt x="463345" y="0"/>
                    <a:pt x="42756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721;p26"/>
            <p:cNvSpPr/>
            <p:nvPr/>
          </p:nvSpPr>
          <p:spPr>
            <a:xfrm>
              <a:off x="8634730" y="4664075"/>
              <a:ext cx="208915" cy="130175"/>
            </a:xfrm>
            <a:custGeom>
              <a:avLst/>
              <a:gdLst/>
              <a:ahLst/>
              <a:cxnLst/>
              <a:rect l="0" t="0" r="208915" b="130175"/>
              <a:pathLst>
                <a:path w="208915" h="130175">
                  <a:moveTo>
                    <a:pt x="143787" y="6343"/>
                  </a:moveTo>
                  <a:cubicBezTo>
                    <a:pt x="176351" y="6343"/>
                    <a:pt x="202994" y="32903"/>
                    <a:pt x="202994" y="65129"/>
                  </a:cubicBezTo>
                  <a:cubicBezTo>
                    <a:pt x="202994" y="97610"/>
                    <a:pt x="176351" y="124254"/>
                    <a:pt x="143787" y="124254"/>
                  </a:cubicBezTo>
                  <a:lnTo>
                    <a:pt x="65127" y="124254"/>
                  </a:lnTo>
                  <a:cubicBezTo>
                    <a:pt x="32563" y="124254"/>
                    <a:pt x="6343" y="97610"/>
                    <a:pt x="6343" y="65129"/>
                  </a:cubicBezTo>
                  <a:cubicBezTo>
                    <a:pt x="6343" y="32564"/>
                    <a:pt x="32563" y="6343"/>
                    <a:pt x="65127" y="6343"/>
                  </a:cubicBezTo>
                  <a:close/>
                  <a:moveTo>
                    <a:pt x="65127" y="84"/>
                  </a:moveTo>
                  <a:cubicBezTo>
                    <a:pt x="29265" y="84"/>
                    <a:pt x="0" y="29266"/>
                    <a:pt x="0" y="65129"/>
                  </a:cubicBezTo>
                  <a:cubicBezTo>
                    <a:pt x="0" y="100993"/>
                    <a:pt x="29265" y="130175"/>
                    <a:pt x="65127" y="130175"/>
                  </a:cubicBezTo>
                  <a:lnTo>
                    <a:pt x="143787" y="130175"/>
                  </a:lnTo>
                  <a:cubicBezTo>
                    <a:pt x="179649" y="130175"/>
                    <a:pt x="208830" y="100993"/>
                    <a:pt x="208830" y="65129"/>
                  </a:cubicBezTo>
                  <a:cubicBezTo>
                    <a:pt x="208830" y="29266"/>
                    <a:pt x="179649" y="84"/>
                    <a:pt x="143787" y="8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22;p26"/>
          <p:cNvGrpSpPr/>
          <p:nvPr/>
        </p:nvGrpSpPr>
        <p:grpSpPr>
          <a:xfrm>
            <a:off x="5208270" y="927735"/>
            <a:ext cx="1096010" cy="1096010"/>
            <a:chOff x="6938645" y="142875"/>
            <a:chExt cx="1096010" cy="1096010"/>
          </a:xfrm>
          <a:solidFill>
            <a:schemeClr val="accent1"/>
          </a:solidFill>
        </p:grpSpPr>
        <p:sp>
          <p:nvSpPr>
            <p:cNvPr id="79" name="Google Shape;723;p26"/>
            <p:cNvSpPr/>
            <p:nvPr/>
          </p:nvSpPr>
          <p:spPr>
            <a:xfrm>
              <a:off x="6938645" y="142875"/>
              <a:ext cx="1096010" cy="1096010"/>
            </a:xfrm>
            <a:prstGeom prst="ellipse">
              <a:avLst/>
            </a:prstGeom>
            <a:grpFill/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24;p26"/>
            <p:cNvSpPr/>
            <p:nvPr/>
          </p:nvSpPr>
          <p:spPr>
            <a:xfrm>
              <a:off x="7001510" y="205740"/>
              <a:ext cx="970280" cy="970280"/>
            </a:xfrm>
            <a:prstGeom prst="star8">
              <a:avLst>
                <a:gd name="adj" fmla="val 0"/>
              </a:avLst>
            </a:prstGeom>
            <a:grpFill/>
            <a:ln w="9525" cap="flat" cmpd="sng" algn="ctr">
              <a:solidFill>
                <a:srgbClr val="000000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25;p26"/>
            <p:cNvSpPr/>
            <p:nvPr/>
          </p:nvSpPr>
          <p:spPr>
            <a:xfrm>
              <a:off x="7103745" y="307975"/>
              <a:ext cx="765810" cy="765810"/>
            </a:xfrm>
            <a:prstGeom prst="ellipse">
              <a:avLst/>
            </a:prstGeom>
            <a:grpFill/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26;p26"/>
            <p:cNvSpPr/>
            <p:nvPr/>
          </p:nvSpPr>
          <p:spPr>
            <a:xfrm>
              <a:off x="7466965" y="671830"/>
              <a:ext cx="38735" cy="38100"/>
            </a:xfrm>
            <a:prstGeom prst="ellipse">
              <a:avLst/>
            </a:prstGeom>
            <a:grpFill/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5" name="Google Shape;727;p26"/>
            <p:cNvCxnSpPr>
              <a:stCxn id="76" idx="0"/>
            </p:cNvCxnSpPr>
            <p:nvPr/>
          </p:nvCxnSpPr>
          <p:spPr>
            <a:xfrm>
              <a:off x="7486650" y="426085"/>
              <a:ext cx="0" cy="245745"/>
            </a:xfrm>
            <a:prstGeom prst="straightConnector1">
              <a:avLst/>
            </a:prstGeom>
            <a:grp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  <p:cxnSp>
          <p:nvCxnSpPr>
            <p:cNvPr id="74" name="Google Shape;728;p26"/>
            <p:cNvCxnSpPr/>
            <p:nvPr/>
          </p:nvCxnSpPr>
          <p:spPr>
            <a:xfrm>
              <a:off x="7505700" y="690880"/>
              <a:ext cx="222885" cy="0"/>
            </a:xfrm>
            <a:prstGeom prst="straightConnector1">
              <a:avLst/>
            </a:prstGeom>
            <a:grpFill/>
            <a:ln w="9525" cap="flat" cmpd="sng" algn="ctr">
              <a:solidFill>
                <a:srgbClr val="000000"/>
              </a:solidFill>
              <a:prstDash val="solid"/>
              <a:headEnd type="none"/>
              <a:tailEnd type="stealth" w="med" len="med"/>
            </a:ln>
            <a:effectLst/>
          </p:spPr>
        </p:cxnSp>
      </p:grpSp>
      <p:sp>
        <p:nvSpPr>
          <p:cNvPr id="89" name="Subtitle 6"/>
          <p:cNvSpPr/>
          <p:nvPr/>
        </p:nvSpPr>
        <p:spPr>
          <a:xfrm>
            <a:off x="7012940" y="2685415"/>
            <a:ext cx="2042160" cy="16744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spcCol="215900" anchor="t"/>
          <a:lstStyle>
            <a:lvl1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400" b="0" i="0" u="none" strike="noStrike" cap="none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b="1" u="sng" cap="none" dirty="0"/>
              <a:t>TEAM MEMBERS:</a:t>
            </a:r>
          </a:p>
          <a:p>
            <a:pPr>
              <a:lnSpc>
                <a:spcPct val="150000"/>
              </a:lnSpc>
            </a:pPr>
            <a:r>
              <a:rPr lang="en-GB" altLang="en-US" cap="none" dirty="0" err="1"/>
              <a:t>Arunkarthic</a:t>
            </a:r>
            <a:r>
              <a:rPr lang="en-GB" altLang="en-US" cap="none" dirty="0"/>
              <a:t> P</a:t>
            </a:r>
          </a:p>
          <a:p>
            <a:pPr>
              <a:lnSpc>
                <a:spcPct val="150000"/>
              </a:lnSpc>
            </a:pPr>
            <a:r>
              <a:rPr lang="en-GB" altLang="en-US" cap="none" dirty="0"/>
              <a:t>Pazhani </a:t>
            </a:r>
            <a:r>
              <a:rPr lang="en-GB" altLang="en-US" dirty="0"/>
              <a:t>R</a:t>
            </a:r>
            <a:r>
              <a:rPr lang="en-GB" altLang="en-US" cap="none" dirty="0"/>
              <a:t>ajan D</a:t>
            </a:r>
            <a:endParaRPr lang="en-US" cap="none" dirty="0"/>
          </a:p>
          <a:p>
            <a:pPr>
              <a:lnSpc>
                <a:spcPct val="150000"/>
              </a:lnSpc>
            </a:pPr>
            <a:r>
              <a:rPr lang="en-GB" altLang="en-US" cap="none" dirty="0"/>
              <a:t>Manikandan 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>
          <a:xfrm>
            <a:off x="495030" y="2075329"/>
            <a:ext cx="2160621" cy="2303930"/>
          </a:xfrm>
        </p:spPr>
        <p:txBody>
          <a:bodyPr vert="horz" lIns="91440" tIns="45720" rIns="91440" bIns="45720" numCol="1" spcCol="215900" rtlCol="0" anchor="t">
            <a:normAutofit/>
          </a:bodyPr>
          <a:lstStyle/>
          <a:p>
            <a:pPr rtl="0">
              <a:lnSpc>
                <a:spcPct val="90000"/>
              </a:lnSpc>
              <a:spcBef>
                <a:spcPct val="0"/>
              </a:spcBef>
            </a:pPr>
            <a:r>
              <a:rPr lang="en-US" sz="3000" b="1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Products </a:t>
            </a:r>
            <a:endParaRPr lang="en-US" sz="3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2BF390-DD70-5AC2-0BB1-E935D7921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1176277"/>
            <a:ext cx="5419311" cy="27909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>
          <a:xfrm>
            <a:off x="142875" y="118269"/>
            <a:ext cx="7543800" cy="758825"/>
          </a:xfrm>
        </p:spPr>
        <p:txBody>
          <a:bodyPr vert="horz" wrap="square" lIns="91440" tIns="91440" rIns="91440" bIns="91440" numCol="1" spcCol="215900" anchor="t"/>
          <a:lstStyle/>
          <a:p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Add A New Product 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3817E3-7AFE-F801-AE19-395D575AF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245" y="585467"/>
            <a:ext cx="5731510" cy="2825115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2B37E3C-82AA-B0D0-5584-510E2FAC8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6245" y="3635572"/>
            <a:ext cx="5731510" cy="11252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63154" y="1063154"/>
            <a:ext cx="5156864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8871" y="1995355"/>
            <a:ext cx="3266696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885662" y="1228564"/>
            <a:ext cx="5143179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560516" y="900984"/>
            <a:ext cx="3606227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F7FF17-B1C1-DDDE-61CD-4508DB9EBA0D}"/>
              </a:ext>
            </a:extLst>
          </p:cNvPr>
          <p:cNvSpPr txBox="1"/>
          <p:nvPr/>
        </p:nvSpPr>
        <p:spPr>
          <a:xfrm>
            <a:off x="495030" y="2075329"/>
            <a:ext cx="2160621" cy="23039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</a:pPr>
            <a:r>
              <a:rPr lang="en-US" sz="3000" b="1" kern="120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Cart</a:t>
            </a:r>
            <a:endParaRPr lang="en-US" sz="3000" kern="1200">
              <a:solidFill>
                <a:srgbClr val="FFFFFF"/>
              </a:solidFill>
              <a:effectLst/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1ED7F4D5-105C-D3D3-7272-6D9AA5EB7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21" y="1677564"/>
            <a:ext cx="5419311" cy="178837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5EB9F5A-2019-03B1-09E0-F6F9E8D36307}"/>
              </a:ext>
            </a:extLst>
          </p:cNvPr>
          <p:cNvSpPr txBox="1"/>
          <p:nvPr/>
        </p:nvSpPr>
        <p:spPr>
          <a:xfrm>
            <a:off x="159834" y="126172"/>
            <a:ext cx="4572000" cy="47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Order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A26C3152-A2A9-FC87-028D-6E5AD331D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694" y="596172"/>
            <a:ext cx="5731510" cy="2336800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A3E5D3C-9735-5647-5F9D-C5425989F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694" y="3093991"/>
            <a:ext cx="5731510" cy="181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024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t>Test Cases sample screenshot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296377-1425-5D0F-CCCF-CCCEE422F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48" y="1166111"/>
            <a:ext cx="7158172" cy="378786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3AB7FC-553E-9E47-D1A9-B455933BF4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63" r="28798" b="-1"/>
          <a:stretch/>
        </p:blipFill>
        <p:spPr>
          <a:xfrm>
            <a:off x="241298" y="417891"/>
            <a:ext cx="4251513" cy="430771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A1893A9-6A2E-5FBE-FDA7-928BB88EF5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9356"/>
          <a:stretch/>
        </p:blipFill>
        <p:spPr>
          <a:xfrm>
            <a:off x="4646531" y="417891"/>
            <a:ext cx="4256170" cy="4307714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BB3837-C5E3-B3BF-EAA6-F9B75308C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43" y="713590"/>
            <a:ext cx="4240871" cy="37163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FFA6BEB-DC6C-912C-1F3C-66255A511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0894" y="713590"/>
            <a:ext cx="4734163" cy="37163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760485-A87A-4128-DB08-AD00BDFA85EE}"/>
              </a:ext>
            </a:extLst>
          </p:cNvPr>
          <p:cNvSpPr txBox="1"/>
          <p:nvPr/>
        </p:nvSpPr>
        <p:spPr>
          <a:xfrm>
            <a:off x="4289814" y="199113"/>
            <a:ext cx="4572000" cy="47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Coverage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193186-D0A4-3FC0-76D5-2471BE5175BF}"/>
              </a:ext>
            </a:extLst>
          </p:cNvPr>
          <p:cNvSpPr txBox="1"/>
          <p:nvPr/>
        </p:nvSpPr>
        <p:spPr>
          <a:xfrm>
            <a:off x="130719" y="153027"/>
            <a:ext cx="4572000" cy="47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Testing</a:t>
            </a:r>
            <a:endParaRPr lang="en-IN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302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>
          <a:xfrm>
            <a:off x="151130" y="194945"/>
            <a:ext cx="7543800" cy="758825"/>
          </a:xfrm>
        </p:spPr>
        <p:txBody>
          <a:bodyPr/>
          <a:lstStyle/>
          <a:p>
            <a:r>
              <a:t>Future Enhancements:</a:t>
            </a:r>
          </a:p>
        </p:txBody>
      </p:sp>
      <p:sp>
        <p:nvSpPr>
          <p:cNvPr id="3" name="SlideText1"/>
          <p:cNvSpPr>
            <a:spLocks noGrp="1" noChangeArrowheads="1"/>
          </p:cNvSpPr>
          <p:nvPr>
            <p:ph type="body" idx="1"/>
          </p:nvPr>
        </p:nvSpPr>
        <p:spPr>
          <a:xfrm>
            <a:off x="800100" y="953770"/>
            <a:ext cx="7543800" cy="3211830"/>
          </a:xfrm>
        </p:spPr>
        <p:txBody>
          <a:bodyPr/>
          <a:lstStyle/>
          <a:p>
            <a:pPr>
              <a:defRPr sz="2000" cap="none"/>
            </a:pPr>
            <a:r>
              <a:rPr lang="en-GB"/>
              <a:t>Currently trending watches.</a:t>
            </a:r>
          </a:p>
          <a:p>
            <a:pPr>
              <a:defRPr sz="2000" cap="none"/>
            </a:pPr>
            <a:endParaRPr lang="en-GB"/>
          </a:p>
          <a:p>
            <a:pPr>
              <a:defRPr sz="2000" cap="none"/>
            </a:pPr>
            <a:r>
              <a:rPr lang="en-GB"/>
              <a:t>Categorization </a:t>
            </a:r>
          </a:p>
          <a:p>
            <a:pPr>
              <a:defRPr sz="2000" cap="none"/>
            </a:pPr>
            <a:r>
              <a:rPr lang="en-GB"/>
              <a:t>ex:-adult,men,women,chid,baby-watches etc....</a:t>
            </a:r>
          </a:p>
          <a:p>
            <a:pPr>
              <a:defRPr sz="2000" cap="none"/>
            </a:pPr>
            <a:endParaRPr lang="en-GB"/>
          </a:p>
          <a:p>
            <a:pPr>
              <a:defRPr sz="2000" cap="none"/>
            </a:pPr>
            <a:r>
              <a:rPr lang="en-GB"/>
              <a:t>C</a:t>
            </a:r>
            <a:r>
              <a:t>omparison</a:t>
            </a:r>
            <a:r>
              <a:rPr lang="en-GB"/>
              <a:t> between various brands and watches.</a:t>
            </a:r>
          </a:p>
          <a:p>
            <a:pPr>
              <a:defRPr sz="2000" cap="none"/>
            </a:pPr>
            <a:endParaRPr lang="en-GB"/>
          </a:p>
          <a:p>
            <a:r>
              <a:rPr sz="2000" cap="none"/>
              <a:t>Users dashboard</a:t>
            </a:r>
            <a:r>
              <a:rPr lang="en-GB" sz="2000" cap="none"/>
              <a:t>.</a:t>
            </a:r>
            <a:r>
              <a:rPr sz="2000" cap="none"/>
              <a:t> </a:t>
            </a:r>
          </a:p>
          <a:p>
            <a:endParaRPr lang="en-GB" sz="2000" cap="none"/>
          </a:p>
          <a:p>
            <a:r>
              <a:rPr lang="en-GB" sz="2000" cap="none"/>
              <a:t>Additionally, the website should offer interactive features such as virtual try-on options, allowing users to see how a watch would look on their wrist.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42;p27"/>
          <p:cNvSpPr>
            <a:spLocks noGrp="1" noChangeArrowheads="1"/>
          </p:cNvSpPr>
          <p:nvPr>
            <p:ph type="subTitle" idx="1"/>
          </p:nvPr>
        </p:nvSpPr>
        <p:spPr>
          <a:xfrm>
            <a:off x="872490" y="1304925"/>
            <a:ext cx="6974840" cy="1160145"/>
          </a:xfrm>
        </p:spPr>
        <p:txBody>
          <a:bodyPr vert="horz" wrap="square" lIns="91440" tIns="91440" rIns="91440" bIns="91440" numCol="1" spcCol="215900" anchor="ctr"/>
          <a:lstStyle/>
          <a:p>
            <a:pPr marL="0" indent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The goal is to create a personalized and engaging watch shopping platform that helps users find their perfect timepiece and enhances their overall shopping experience.</a:t>
            </a:r>
          </a:p>
        </p:txBody>
      </p:sp>
      <p:sp>
        <p:nvSpPr>
          <p:cNvPr id="3" name="Google Shape;744;p27"/>
          <p:cNvSpPr>
            <a:spLocks noGrp="1" noChangeArrowheads="1"/>
          </p:cNvSpPr>
          <p:nvPr>
            <p:ph type="subTitle" idx="3"/>
          </p:nvPr>
        </p:nvSpPr>
        <p:spPr>
          <a:xfrm>
            <a:off x="872490" y="2571750"/>
            <a:ext cx="7018655" cy="780415"/>
          </a:xfrm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It should also provide detailed information about each watch, including specifications, materials</a:t>
            </a:r>
          </a:p>
        </p:txBody>
      </p:sp>
      <p:sp>
        <p:nvSpPr>
          <p:cNvPr id="4" name="Google Shape;748;p27"/>
          <p:cNvSpPr>
            <a:spLocks noGrp="1" noChangeArrowheads="1"/>
          </p:cNvSpPr>
          <p:nvPr>
            <p:ph type="title"/>
          </p:nvPr>
        </p:nvSpPr>
        <p:spPr>
          <a:xfrm>
            <a:off x="588010" y="650875"/>
            <a:ext cx="7543800" cy="758825"/>
          </a:xfrm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Problem Statement</a:t>
            </a:r>
          </a:p>
        </p:txBody>
      </p:sp>
      <p:grpSp>
        <p:nvGrpSpPr>
          <p:cNvPr id="5" name="Google Shape;7059;p48"/>
          <p:cNvGrpSpPr/>
          <p:nvPr/>
        </p:nvGrpSpPr>
        <p:grpSpPr>
          <a:xfrm>
            <a:off x="695325" y="1628775"/>
            <a:ext cx="209550" cy="221615"/>
            <a:chOff x="695325" y="1628775"/>
            <a:chExt cx="209550" cy="221615"/>
          </a:xfrm>
          <a:gradFill>
            <a:gsLst>
              <a:gs pos="66000">
                <a:srgbClr val="E8FFB7"/>
              </a:gs>
              <a:gs pos="0">
                <a:schemeClr val="accent1">
                  <a:lumMod val="5000"/>
                  <a:lumOff val="95000"/>
                </a:schemeClr>
              </a:gs>
              <a:gs pos="19000">
                <a:schemeClr val="tx2"/>
              </a:gs>
              <a:gs pos="86000">
                <a:schemeClr val="tx2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</p:grpSpPr>
        <p:sp>
          <p:nvSpPr>
            <p:cNvPr id="7" name="Google Shape;7060;p48"/>
            <p:cNvSpPr/>
            <p:nvPr/>
          </p:nvSpPr>
          <p:spPr>
            <a:xfrm>
              <a:off x="745490" y="1628775"/>
              <a:ext cx="110490" cy="105410"/>
            </a:xfrm>
            <a:custGeom>
              <a:avLst/>
              <a:gdLst/>
              <a:ahLst/>
              <a:cxnLst/>
              <a:rect l="0" t="0" r="110490" b="105410"/>
              <a:pathLst>
                <a:path w="110490" h="105410">
                  <a:moveTo>
                    <a:pt x="55255" y="39744"/>
                  </a:moveTo>
                  <a:cubicBezTo>
                    <a:pt x="63223" y="39744"/>
                    <a:pt x="69361" y="45502"/>
                    <a:pt x="69361" y="52412"/>
                  </a:cubicBezTo>
                  <a:cubicBezTo>
                    <a:pt x="69361" y="59908"/>
                    <a:pt x="63223" y="65666"/>
                    <a:pt x="55255" y="65666"/>
                  </a:cubicBezTo>
                  <a:cubicBezTo>
                    <a:pt x="47871" y="65666"/>
                    <a:pt x="41733" y="59908"/>
                    <a:pt x="41733" y="52412"/>
                  </a:cubicBezTo>
                  <a:cubicBezTo>
                    <a:pt x="41733" y="45502"/>
                    <a:pt x="47871" y="39744"/>
                    <a:pt x="55255" y="39744"/>
                  </a:cubicBezTo>
                  <a:close/>
                  <a:moveTo>
                    <a:pt x="55255" y="0"/>
                  </a:moveTo>
                  <a:cubicBezTo>
                    <a:pt x="47871" y="0"/>
                    <a:pt x="41129" y="4607"/>
                    <a:pt x="36824" y="10951"/>
                  </a:cubicBezTo>
                  <a:cubicBezTo>
                    <a:pt x="34895" y="10292"/>
                    <a:pt x="32829" y="9963"/>
                    <a:pt x="30725" y="9963"/>
                  </a:cubicBezTo>
                  <a:cubicBezTo>
                    <a:pt x="25465" y="9963"/>
                    <a:pt x="20087" y="12011"/>
                    <a:pt x="16580" y="16124"/>
                  </a:cubicBezTo>
                  <a:cubicBezTo>
                    <a:pt x="12275" y="19579"/>
                    <a:pt x="10443" y="24771"/>
                    <a:pt x="10443" y="29378"/>
                  </a:cubicBezTo>
                  <a:cubicBezTo>
                    <a:pt x="10443" y="31682"/>
                    <a:pt x="10443" y="33400"/>
                    <a:pt x="11047" y="35137"/>
                  </a:cubicBezTo>
                  <a:cubicBezTo>
                    <a:pt x="3682" y="39159"/>
                    <a:pt x="0" y="45502"/>
                    <a:pt x="0" y="52412"/>
                  </a:cubicBezTo>
                  <a:cubicBezTo>
                    <a:pt x="0" y="60475"/>
                    <a:pt x="3682" y="66818"/>
                    <a:pt x="11047" y="69688"/>
                  </a:cubicBezTo>
                  <a:cubicBezTo>
                    <a:pt x="10443" y="71992"/>
                    <a:pt x="10443" y="73728"/>
                    <a:pt x="10443" y="75447"/>
                  </a:cubicBezTo>
                  <a:cubicBezTo>
                    <a:pt x="10443" y="80639"/>
                    <a:pt x="12275" y="85812"/>
                    <a:pt x="16580" y="89268"/>
                  </a:cubicBezTo>
                  <a:cubicBezTo>
                    <a:pt x="20185" y="93088"/>
                    <a:pt x="25815" y="95355"/>
                    <a:pt x="31232" y="95355"/>
                  </a:cubicBezTo>
                  <a:cubicBezTo>
                    <a:pt x="33161" y="95355"/>
                    <a:pt x="35051" y="95063"/>
                    <a:pt x="36824" y="94459"/>
                  </a:cubicBezTo>
                  <a:cubicBezTo>
                    <a:pt x="41129" y="100785"/>
                    <a:pt x="47871" y="105410"/>
                    <a:pt x="55255" y="105410"/>
                  </a:cubicBezTo>
                  <a:cubicBezTo>
                    <a:pt x="63223" y="105410"/>
                    <a:pt x="69984" y="100785"/>
                    <a:pt x="73666" y="94459"/>
                  </a:cubicBezTo>
                  <a:cubicBezTo>
                    <a:pt x="75771" y="95118"/>
                    <a:pt x="77914" y="95447"/>
                    <a:pt x="80057" y="95447"/>
                  </a:cubicBezTo>
                  <a:cubicBezTo>
                    <a:pt x="85376" y="95447"/>
                    <a:pt x="90578" y="93381"/>
                    <a:pt x="94533" y="89268"/>
                  </a:cubicBezTo>
                  <a:cubicBezTo>
                    <a:pt x="98215" y="85812"/>
                    <a:pt x="100670" y="80639"/>
                    <a:pt x="100670" y="75447"/>
                  </a:cubicBezTo>
                  <a:cubicBezTo>
                    <a:pt x="100670" y="73728"/>
                    <a:pt x="100670" y="71992"/>
                    <a:pt x="100047" y="69688"/>
                  </a:cubicBezTo>
                  <a:cubicBezTo>
                    <a:pt x="106808" y="66233"/>
                    <a:pt x="110490" y="59908"/>
                    <a:pt x="110490" y="52412"/>
                  </a:cubicBezTo>
                  <a:cubicBezTo>
                    <a:pt x="110490" y="45502"/>
                    <a:pt x="106184" y="39159"/>
                    <a:pt x="100047" y="35137"/>
                  </a:cubicBezTo>
                  <a:cubicBezTo>
                    <a:pt x="100670" y="33400"/>
                    <a:pt x="100670" y="31682"/>
                    <a:pt x="100670" y="29378"/>
                  </a:cubicBezTo>
                  <a:cubicBezTo>
                    <a:pt x="100670" y="24771"/>
                    <a:pt x="98215" y="19579"/>
                    <a:pt x="94533" y="16124"/>
                  </a:cubicBezTo>
                  <a:cubicBezTo>
                    <a:pt x="90461" y="12303"/>
                    <a:pt x="84714" y="10055"/>
                    <a:pt x="79278" y="10055"/>
                  </a:cubicBezTo>
                  <a:cubicBezTo>
                    <a:pt x="77329" y="10055"/>
                    <a:pt x="75439" y="10347"/>
                    <a:pt x="73666" y="10951"/>
                  </a:cubicBezTo>
                  <a:cubicBezTo>
                    <a:pt x="69984" y="4607"/>
                    <a:pt x="63223" y="0"/>
                    <a:pt x="5525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061;p48"/>
            <p:cNvSpPr/>
            <p:nvPr/>
          </p:nvSpPr>
          <p:spPr>
            <a:xfrm>
              <a:off x="695325" y="1720215"/>
              <a:ext cx="209550" cy="130175"/>
            </a:xfrm>
            <a:custGeom>
              <a:avLst/>
              <a:gdLst/>
              <a:ahLst/>
              <a:cxnLst/>
              <a:rect l="0" t="0" r="209550" b="130175"/>
              <a:pathLst>
                <a:path w="209550" h="130175">
                  <a:moveTo>
                    <a:pt x="7370" y="0"/>
                  </a:moveTo>
                  <a:cubicBezTo>
                    <a:pt x="4920" y="0"/>
                    <a:pt x="3695" y="584"/>
                    <a:pt x="1847" y="1736"/>
                  </a:cubicBezTo>
                  <a:cubicBezTo>
                    <a:pt x="622" y="3455"/>
                    <a:pt x="19" y="4606"/>
                    <a:pt x="19" y="6910"/>
                  </a:cubicBezTo>
                  <a:cubicBezTo>
                    <a:pt x="19" y="8646"/>
                    <a:pt x="3695" y="49539"/>
                    <a:pt x="21449" y="66815"/>
                  </a:cubicBezTo>
                  <a:cubicBezTo>
                    <a:pt x="29422" y="74876"/>
                    <a:pt x="37375" y="78331"/>
                    <a:pt x="45970" y="78331"/>
                  </a:cubicBezTo>
                  <a:cubicBezTo>
                    <a:pt x="52096" y="78331"/>
                    <a:pt x="58824" y="76028"/>
                    <a:pt x="64950" y="71421"/>
                  </a:cubicBezTo>
                  <a:lnTo>
                    <a:pt x="96199" y="100798"/>
                  </a:lnTo>
                  <a:lnTo>
                    <a:pt x="96199" y="117488"/>
                  </a:lnTo>
                  <a:lnTo>
                    <a:pt x="47798" y="117488"/>
                  </a:lnTo>
                  <a:cubicBezTo>
                    <a:pt x="44123" y="117488"/>
                    <a:pt x="41070" y="120376"/>
                    <a:pt x="41070" y="123831"/>
                  </a:cubicBezTo>
                  <a:cubicBezTo>
                    <a:pt x="41070" y="127286"/>
                    <a:pt x="44123" y="130156"/>
                    <a:pt x="47798" y="130156"/>
                  </a:cubicBezTo>
                  <a:lnTo>
                    <a:pt x="159302" y="130156"/>
                  </a:lnTo>
                  <a:cubicBezTo>
                    <a:pt x="162977" y="130156"/>
                    <a:pt x="166049" y="127286"/>
                    <a:pt x="166049" y="123831"/>
                  </a:cubicBezTo>
                  <a:cubicBezTo>
                    <a:pt x="166049" y="120376"/>
                    <a:pt x="162977" y="117488"/>
                    <a:pt x="159302" y="117488"/>
                  </a:cubicBezTo>
                  <a:lnTo>
                    <a:pt x="110298" y="117488"/>
                  </a:lnTo>
                  <a:lnTo>
                    <a:pt x="110298" y="113466"/>
                  </a:lnTo>
                  <a:lnTo>
                    <a:pt x="141528" y="84090"/>
                  </a:lnTo>
                  <a:cubicBezTo>
                    <a:pt x="150726" y="89281"/>
                    <a:pt x="156851" y="91584"/>
                    <a:pt x="163599" y="91584"/>
                  </a:cubicBezTo>
                  <a:cubicBezTo>
                    <a:pt x="172175" y="91584"/>
                    <a:pt x="179525" y="87545"/>
                    <a:pt x="188101" y="80068"/>
                  </a:cubicBezTo>
                  <a:cubicBezTo>
                    <a:pt x="205855" y="63359"/>
                    <a:pt x="209531" y="22466"/>
                    <a:pt x="209531" y="20163"/>
                  </a:cubicBezTo>
                  <a:cubicBezTo>
                    <a:pt x="209531" y="17859"/>
                    <a:pt x="208928" y="16140"/>
                    <a:pt x="207080" y="14989"/>
                  </a:cubicBezTo>
                  <a:cubicBezTo>
                    <a:pt x="205855" y="13838"/>
                    <a:pt x="204027" y="12668"/>
                    <a:pt x="202180" y="12668"/>
                  </a:cubicBezTo>
                  <a:cubicBezTo>
                    <a:pt x="200352" y="12668"/>
                    <a:pt x="156851" y="16140"/>
                    <a:pt x="138475" y="32831"/>
                  </a:cubicBezTo>
                  <a:cubicBezTo>
                    <a:pt x="123774" y="46651"/>
                    <a:pt x="122549" y="60471"/>
                    <a:pt x="133575" y="73725"/>
                  </a:cubicBezTo>
                  <a:lnTo>
                    <a:pt x="111523" y="94455"/>
                  </a:lnTo>
                  <a:lnTo>
                    <a:pt x="111523" y="24203"/>
                  </a:lnTo>
                  <a:cubicBezTo>
                    <a:pt x="109073" y="25354"/>
                    <a:pt x="107225" y="25354"/>
                    <a:pt x="104775" y="25354"/>
                  </a:cubicBezTo>
                  <a:cubicBezTo>
                    <a:pt x="102325" y="25354"/>
                    <a:pt x="99875" y="25354"/>
                    <a:pt x="98027" y="24203"/>
                  </a:cubicBezTo>
                  <a:lnTo>
                    <a:pt x="98027" y="81219"/>
                  </a:lnTo>
                  <a:lnTo>
                    <a:pt x="75373" y="61056"/>
                  </a:lnTo>
                  <a:cubicBezTo>
                    <a:pt x="87001" y="47236"/>
                    <a:pt x="85776" y="33416"/>
                    <a:pt x="71075" y="20163"/>
                  </a:cubicBezTo>
                  <a:cubicBezTo>
                    <a:pt x="53321" y="3455"/>
                    <a:pt x="9820" y="0"/>
                    <a:pt x="737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7059;p48"/>
          <p:cNvGrpSpPr/>
          <p:nvPr/>
        </p:nvGrpSpPr>
        <p:grpSpPr>
          <a:xfrm>
            <a:off x="695325" y="2650490"/>
            <a:ext cx="209550" cy="241300"/>
            <a:chOff x="695325" y="2650490"/>
            <a:chExt cx="209550" cy="241300"/>
          </a:xfrm>
          <a:gradFill>
            <a:gsLst>
              <a:gs pos="66000">
                <a:srgbClr val="E8FFB7"/>
              </a:gs>
              <a:gs pos="0">
                <a:schemeClr val="accent1">
                  <a:lumMod val="5000"/>
                  <a:lumOff val="95000"/>
                </a:schemeClr>
              </a:gs>
              <a:gs pos="19000">
                <a:schemeClr val="tx2"/>
              </a:gs>
              <a:gs pos="86000">
                <a:schemeClr val="tx2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</p:grpSpPr>
        <p:sp>
          <p:nvSpPr>
            <p:cNvPr id="10" name="Google Shape;7060;p48"/>
            <p:cNvSpPr/>
            <p:nvPr/>
          </p:nvSpPr>
          <p:spPr>
            <a:xfrm>
              <a:off x="745490" y="2650490"/>
              <a:ext cx="110490" cy="114935"/>
            </a:xfrm>
            <a:custGeom>
              <a:avLst/>
              <a:gdLst/>
              <a:ahLst/>
              <a:cxnLst/>
              <a:rect l="0" t="0" r="110490" b="114935"/>
              <a:pathLst>
                <a:path w="110490" h="114935">
                  <a:moveTo>
                    <a:pt x="55255" y="43334"/>
                  </a:moveTo>
                  <a:cubicBezTo>
                    <a:pt x="63223" y="43334"/>
                    <a:pt x="69361" y="49613"/>
                    <a:pt x="69361" y="57148"/>
                  </a:cubicBezTo>
                  <a:cubicBezTo>
                    <a:pt x="69361" y="65321"/>
                    <a:pt x="63223" y="71600"/>
                    <a:pt x="55255" y="71600"/>
                  </a:cubicBezTo>
                  <a:cubicBezTo>
                    <a:pt x="47871" y="71600"/>
                    <a:pt x="41733" y="65321"/>
                    <a:pt x="41733" y="57148"/>
                  </a:cubicBezTo>
                  <a:cubicBezTo>
                    <a:pt x="41733" y="49613"/>
                    <a:pt x="47871" y="43334"/>
                    <a:pt x="55255" y="43334"/>
                  </a:cubicBezTo>
                  <a:close/>
                  <a:moveTo>
                    <a:pt x="55255" y="0"/>
                  </a:moveTo>
                  <a:cubicBezTo>
                    <a:pt x="47871" y="0"/>
                    <a:pt x="41129" y="5023"/>
                    <a:pt x="36824" y="11940"/>
                  </a:cubicBezTo>
                  <a:cubicBezTo>
                    <a:pt x="34895" y="11222"/>
                    <a:pt x="32829" y="10863"/>
                    <a:pt x="30725" y="10863"/>
                  </a:cubicBezTo>
                  <a:cubicBezTo>
                    <a:pt x="25465" y="10863"/>
                    <a:pt x="20087" y="13096"/>
                    <a:pt x="16580" y="17581"/>
                  </a:cubicBezTo>
                  <a:cubicBezTo>
                    <a:pt x="12275" y="21348"/>
                    <a:pt x="10443" y="27009"/>
                    <a:pt x="10443" y="32032"/>
                  </a:cubicBezTo>
                  <a:cubicBezTo>
                    <a:pt x="10443" y="34544"/>
                    <a:pt x="10443" y="36418"/>
                    <a:pt x="11047" y="38311"/>
                  </a:cubicBezTo>
                  <a:cubicBezTo>
                    <a:pt x="3682" y="42696"/>
                    <a:pt x="0" y="49613"/>
                    <a:pt x="0" y="57148"/>
                  </a:cubicBezTo>
                  <a:cubicBezTo>
                    <a:pt x="0" y="65939"/>
                    <a:pt x="3682" y="72855"/>
                    <a:pt x="11047" y="75985"/>
                  </a:cubicBezTo>
                  <a:cubicBezTo>
                    <a:pt x="10443" y="78497"/>
                    <a:pt x="10443" y="80390"/>
                    <a:pt x="10443" y="82264"/>
                  </a:cubicBezTo>
                  <a:cubicBezTo>
                    <a:pt x="10443" y="87925"/>
                    <a:pt x="12275" y="93566"/>
                    <a:pt x="16580" y="97333"/>
                  </a:cubicBezTo>
                  <a:cubicBezTo>
                    <a:pt x="20185" y="101500"/>
                    <a:pt x="25815" y="103971"/>
                    <a:pt x="31232" y="103971"/>
                  </a:cubicBezTo>
                  <a:cubicBezTo>
                    <a:pt x="33161" y="103971"/>
                    <a:pt x="35051" y="103652"/>
                    <a:pt x="36824" y="102994"/>
                  </a:cubicBezTo>
                  <a:cubicBezTo>
                    <a:pt x="41129" y="109891"/>
                    <a:pt x="47871" y="114935"/>
                    <a:pt x="55255" y="114935"/>
                  </a:cubicBezTo>
                  <a:cubicBezTo>
                    <a:pt x="63223" y="114935"/>
                    <a:pt x="69984" y="109891"/>
                    <a:pt x="73666" y="102994"/>
                  </a:cubicBezTo>
                  <a:cubicBezTo>
                    <a:pt x="75771" y="103712"/>
                    <a:pt x="77914" y="104071"/>
                    <a:pt x="80057" y="104071"/>
                  </a:cubicBezTo>
                  <a:cubicBezTo>
                    <a:pt x="85376" y="104071"/>
                    <a:pt x="90578" y="101818"/>
                    <a:pt x="94533" y="97333"/>
                  </a:cubicBezTo>
                  <a:cubicBezTo>
                    <a:pt x="98215" y="93566"/>
                    <a:pt x="100670" y="87925"/>
                    <a:pt x="100670" y="82264"/>
                  </a:cubicBezTo>
                  <a:cubicBezTo>
                    <a:pt x="100670" y="80390"/>
                    <a:pt x="100670" y="78497"/>
                    <a:pt x="100047" y="75985"/>
                  </a:cubicBezTo>
                  <a:cubicBezTo>
                    <a:pt x="106808" y="72218"/>
                    <a:pt x="110490" y="65321"/>
                    <a:pt x="110490" y="57148"/>
                  </a:cubicBezTo>
                  <a:cubicBezTo>
                    <a:pt x="110490" y="49613"/>
                    <a:pt x="106184" y="42696"/>
                    <a:pt x="100047" y="38311"/>
                  </a:cubicBezTo>
                  <a:cubicBezTo>
                    <a:pt x="100670" y="36418"/>
                    <a:pt x="100670" y="34544"/>
                    <a:pt x="100670" y="32032"/>
                  </a:cubicBezTo>
                  <a:cubicBezTo>
                    <a:pt x="100670" y="27009"/>
                    <a:pt x="98215" y="21348"/>
                    <a:pt x="94533" y="17581"/>
                  </a:cubicBezTo>
                  <a:cubicBezTo>
                    <a:pt x="90461" y="13415"/>
                    <a:pt x="84714" y="10963"/>
                    <a:pt x="79278" y="10963"/>
                  </a:cubicBezTo>
                  <a:cubicBezTo>
                    <a:pt x="77329" y="10963"/>
                    <a:pt x="75439" y="11282"/>
                    <a:pt x="73666" y="11940"/>
                  </a:cubicBezTo>
                  <a:cubicBezTo>
                    <a:pt x="69984" y="5023"/>
                    <a:pt x="63223" y="0"/>
                    <a:pt x="5525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061;p48"/>
            <p:cNvSpPr/>
            <p:nvPr/>
          </p:nvSpPr>
          <p:spPr>
            <a:xfrm>
              <a:off x="695325" y="2750185"/>
              <a:ext cx="209550" cy="141605"/>
            </a:xfrm>
            <a:custGeom>
              <a:avLst/>
              <a:gdLst/>
              <a:ahLst/>
              <a:cxnLst/>
              <a:rect l="0" t="0" r="209550" b="141605"/>
              <a:pathLst>
                <a:path w="209550" h="141605">
                  <a:moveTo>
                    <a:pt x="7370" y="0"/>
                  </a:moveTo>
                  <a:cubicBezTo>
                    <a:pt x="4920" y="0"/>
                    <a:pt x="3695" y="636"/>
                    <a:pt x="1847" y="1889"/>
                  </a:cubicBezTo>
                  <a:cubicBezTo>
                    <a:pt x="622" y="3758"/>
                    <a:pt x="19" y="5011"/>
                    <a:pt x="19" y="7516"/>
                  </a:cubicBezTo>
                  <a:cubicBezTo>
                    <a:pt x="19" y="9405"/>
                    <a:pt x="3695" y="53889"/>
                    <a:pt x="21449" y="72681"/>
                  </a:cubicBezTo>
                  <a:cubicBezTo>
                    <a:pt x="29422" y="81451"/>
                    <a:pt x="37375" y="85209"/>
                    <a:pt x="45970" y="85209"/>
                  </a:cubicBezTo>
                  <a:cubicBezTo>
                    <a:pt x="52096" y="85209"/>
                    <a:pt x="58824" y="82704"/>
                    <a:pt x="64950" y="77692"/>
                  </a:cubicBezTo>
                  <a:lnTo>
                    <a:pt x="96199" y="109648"/>
                  </a:lnTo>
                  <a:lnTo>
                    <a:pt x="96199" y="127804"/>
                  </a:lnTo>
                  <a:lnTo>
                    <a:pt x="47798" y="127804"/>
                  </a:lnTo>
                  <a:cubicBezTo>
                    <a:pt x="44123" y="127804"/>
                    <a:pt x="41070" y="130946"/>
                    <a:pt x="41070" y="134704"/>
                  </a:cubicBezTo>
                  <a:cubicBezTo>
                    <a:pt x="41070" y="138463"/>
                    <a:pt x="44123" y="141585"/>
                    <a:pt x="47798" y="141585"/>
                  </a:cubicBezTo>
                  <a:lnTo>
                    <a:pt x="159302" y="141585"/>
                  </a:lnTo>
                  <a:cubicBezTo>
                    <a:pt x="162977" y="141585"/>
                    <a:pt x="166049" y="138463"/>
                    <a:pt x="166049" y="134704"/>
                  </a:cubicBezTo>
                  <a:cubicBezTo>
                    <a:pt x="166049" y="130946"/>
                    <a:pt x="162977" y="127804"/>
                    <a:pt x="159302" y="127804"/>
                  </a:cubicBezTo>
                  <a:lnTo>
                    <a:pt x="110298" y="127804"/>
                  </a:lnTo>
                  <a:lnTo>
                    <a:pt x="110298" y="123429"/>
                  </a:lnTo>
                  <a:lnTo>
                    <a:pt x="141528" y="91473"/>
                  </a:lnTo>
                  <a:cubicBezTo>
                    <a:pt x="150726" y="97121"/>
                    <a:pt x="156851" y="99626"/>
                    <a:pt x="163599" y="99626"/>
                  </a:cubicBezTo>
                  <a:cubicBezTo>
                    <a:pt x="172175" y="99626"/>
                    <a:pt x="179525" y="95231"/>
                    <a:pt x="188101" y="87098"/>
                  </a:cubicBezTo>
                  <a:cubicBezTo>
                    <a:pt x="205855" y="68923"/>
                    <a:pt x="209531" y="24439"/>
                    <a:pt x="209531" y="21933"/>
                  </a:cubicBezTo>
                  <a:cubicBezTo>
                    <a:pt x="209531" y="19428"/>
                    <a:pt x="208928" y="17558"/>
                    <a:pt x="207080" y="16306"/>
                  </a:cubicBezTo>
                  <a:cubicBezTo>
                    <a:pt x="205855" y="15053"/>
                    <a:pt x="204027" y="13780"/>
                    <a:pt x="202180" y="13780"/>
                  </a:cubicBezTo>
                  <a:cubicBezTo>
                    <a:pt x="200352" y="13780"/>
                    <a:pt x="156851" y="17558"/>
                    <a:pt x="138475" y="35714"/>
                  </a:cubicBezTo>
                  <a:cubicBezTo>
                    <a:pt x="123774" y="50747"/>
                    <a:pt x="122549" y="65781"/>
                    <a:pt x="133575" y="80198"/>
                  </a:cubicBezTo>
                  <a:lnTo>
                    <a:pt x="111523" y="102748"/>
                  </a:lnTo>
                  <a:lnTo>
                    <a:pt x="111523" y="26328"/>
                  </a:lnTo>
                  <a:cubicBezTo>
                    <a:pt x="109073" y="27580"/>
                    <a:pt x="107225" y="27580"/>
                    <a:pt x="104775" y="27580"/>
                  </a:cubicBezTo>
                  <a:cubicBezTo>
                    <a:pt x="102325" y="27580"/>
                    <a:pt x="99875" y="27580"/>
                    <a:pt x="98027" y="26328"/>
                  </a:cubicBezTo>
                  <a:lnTo>
                    <a:pt x="98027" y="88351"/>
                  </a:lnTo>
                  <a:lnTo>
                    <a:pt x="75373" y="66417"/>
                  </a:lnTo>
                  <a:cubicBezTo>
                    <a:pt x="87001" y="51384"/>
                    <a:pt x="85776" y="36350"/>
                    <a:pt x="71075" y="21933"/>
                  </a:cubicBezTo>
                  <a:cubicBezTo>
                    <a:pt x="53321" y="3758"/>
                    <a:pt x="9820" y="0"/>
                    <a:pt x="737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742;p27"/>
          <p:cNvSpPr/>
          <p:nvPr/>
        </p:nvSpPr>
        <p:spPr>
          <a:xfrm>
            <a:off x="856615" y="3540760"/>
            <a:ext cx="7274560" cy="9988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>
            <a:lvl1pPr marL="457200" marR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marR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/>
            <a:r>
              <a:rPr lang="en-US" cap="none"/>
              <a:t>The website should offer a wide range of watches and tailor </a:t>
            </a:r>
            <a:r>
              <a:rPr lang="en-US" sz="1200" cap="none"/>
              <a:t>the </a:t>
            </a:r>
            <a:r>
              <a:rPr lang="en-US" cap="none"/>
              <a:t>product recommendations based on the user's specific interests</a:t>
            </a:r>
          </a:p>
        </p:txBody>
      </p:sp>
      <p:grpSp>
        <p:nvGrpSpPr>
          <p:cNvPr id="12" name="Google Shape;7059;p48"/>
          <p:cNvGrpSpPr/>
          <p:nvPr/>
        </p:nvGrpSpPr>
        <p:grpSpPr>
          <a:xfrm>
            <a:off x="695325" y="3791585"/>
            <a:ext cx="209550" cy="240665"/>
            <a:chOff x="689610" y="3780790"/>
            <a:chExt cx="209550" cy="240665"/>
          </a:xfrm>
          <a:gradFill>
            <a:gsLst>
              <a:gs pos="66000">
                <a:srgbClr val="E8FFB7"/>
              </a:gs>
              <a:gs pos="0">
                <a:schemeClr val="accent1">
                  <a:lumMod val="5000"/>
                  <a:lumOff val="95000"/>
                </a:schemeClr>
              </a:gs>
              <a:gs pos="19000">
                <a:schemeClr val="tx2"/>
              </a:gs>
              <a:gs pos="86000">
                <a:schemeClr val="tx2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</p:grpSpPr>
        <p:sp>
          <p:nvSpPr>
            <p:cNvPr id="14" name="Google Shape;7060;p48"/>
            <p:cNvSpPr/>
            <p:nvPr/>
          </p:nvSpPr>
          <p:spPr>
            <a:xfrm>
              <a:off x="739775" y="3780790"/>
              <a:ext cx="110490" cy="114300"/>
            </a:xfrm>
            <a:custGeom>
              <a:avLst/>
              <a:gdLst/>
              <a:ahLst/>
              <a:cxnLst/>
              <a:rect l="0" t="0" r="110490" b="114300"/>
              <a:pathLst>
                <a:path w="110490" h="114300">
                  <a:moveTo>
                    <a:pt x="55255" y="43095"/>
                  </a:moveTo>
                  <a:cubicBezTo>
                    <a:pt x="63223" y="43095"/>
                    <a:pt x="69361" y="49340"/>
                    <a:pt x="69361" y="56833"/>
                  </a:cubicBezTo>
                  <a:cubicBezTo>
                    <a:pt x="69361" y="64960"/>
                    <a:pt x="63223" y="71205"/>
                    <a:pt x="55255" y="71205"/>
                  </a:cubicBezTo>
                  <a:cubicBezTo>
                    <a:pt x="47871" y="71205"/>
                    <a:pt x="41733" y="64960"/>
                    <a:pt x="41733" y="56833"/>
                  </a:cubicBezTo>
                  <a:cubicBezTo>
                    <a:pt x="41733" y="49340"/>
                    <a:pt x="47871" y="43095"/>
                    <a:pt x="55255" y="43095"/>
                  </a:cubicBezTo>
                  <a:close/>
                  <a:moveTo>
                    <a:pt x="55255" y="0"/>
                  </a:moveTo>
                  <a:cubicBezTo>
                    <a:pt x="47871" y="0"/>
                    <a:pt x="41129" y="4995"/>
                    <a:pt x="36824" y="11874"/>
                  </a:cubicBezTo>
                  <a:cubicBezTo>
                    <a:pt x="34895" y="11160"/>
                    <a:pt x="32829" y="10804"/>
                    <a:pt x="30725" y="10804"/>
                  </a:cubicBezTo>
                  <a:cubicBezTo>
                    <a:pt x="25465" y="10804"/>
                    <a:pt x="20087" y="13024"/>
                    <a:pt x="16580" y="17484"/>
                  </a:cubicBezTo>
                  <a:cubicBezTo>
                    <a:pt x="12275" y="21231"/>
                    <a:pt x="10443" y="26860"/>
                    <a:pt x="10443" y="31856"/>
                  </a:cubicBezTo>
                  <a:cubicBezTo>
                    <a:pt x="10443" y="34353"/>
                    <a:pt x="10443" y="36217"/>
                    <a:pt x="11047" y="38100"/>
                  </a:cubicBezTo>
                  <a:cubicBezTo>
                    <a:pt x="3682" y="42461"/>
                    <a:pt x="0" y="49340"/>
                    <a:pt x="0" y="56833"/>
                  </a:cubicBezTo>
                  <a:cubicBezTo>
                    <a:pt x="0" y="65575"/>
                    <a:pt x="3682" y="72453"/>
                    <a:pt x="11047" y="75566"/>
                  </a:cubicBezTo>
                  <a:cubicBezTo>
                    <a:pt x="10443" y="78063"/>
                    <a:pt x="10443" y="79947"/>
                    <a:pt x="10443" y="81810"/>
                  </a:cubicBezTo>
                  <a:cubicBezTo>
                    <a:pt x="10443" y="87440"/>
                    <a:pt x="12275" y="93050"/>
                    <a:pt x="16580" y="96796"/>
                  </a:cubicBezTo>
                  <a:cubicBezTo>
                    <a:pt x="20185" y="100939"/>
                    <a:pt x="25815" y="103397"/>
                    <a:pt x="31232" y="103397"/>
                  </a:cubicBezTo>
                  <a:cubicBezTo>
                    <a:pt x="33161" y="103397"/>
                    <a:pt x="35051" y="103080"/>
                    <a:pt x="36824" y="102426"/>
                  </a:cubicBezTo>
                  <a:cubicBezTo>
                    <a:pt x="41129" y="109285"/>
                    <a:pt x="47871" y="114300"/>
                    <a:pt x="55255" y="114300"/>
                  </a:cubicBezTo>
                  <a:cubicBezTo>
                    <a:pt x="63223" y="114300"/>
                    <a:pt x="69984" y="109285"/>
                    <a:pt x="73666" y="102426"/>
                  </a:cubicBezTo>
                  <a:cubicBezTo>
                    <a:pt x="75771" y="103140"/>
                    <a:pt x="77914" y="103496"/>
                    <a:pt x="80057" y="103496"/>
                  </a:cubicBezTo>
                  <a:cubicBezTo>
                    <a:pt x="85376" y="103496"/>
                    <a:pt x="90578" y="101256"/>
                    <a:pt x="94533" y="96796"/>
                  </a:cubicBezTo>
                  <a:cubicBezTo>
                    <a:pt x="98215" y="93050"/>
                    <a:pt x="100670" y="87440"/>
                    <a:pt x="100670" y="81810"/>
                  </a:cubicBezTo>
                  <a:cubicBezTo>
                    <a:pt x="100670" y="79947"/>
                    <a:pt x="100670" y="78063"/>
                    <a:pt x="100047" y="75566"/>
                  </a:cubicBezTo>
                  <a:cubicBezTo>
                    <a:pt x="106808" y="71819"/>
                    <a:pt x="110490" y="64960"/>
                    <a:pt x="110490" y="56833"/>
                  </a:cubicBezTo>
                  <a:cubicBezTo>
                    <a:pt x="110490" y="49340"/>
                    <a:pt x="106184" y="42461"/>
                    <a:pt x="100047" y="38100"/>
                  </a:cubicBezTo>
                  <a:cubicBezTo>
                    <a:pt x="100670" y="36217"/>
                    <a:pt x="100670" y="34353"/>
                    <a:pt x="100670" y="31856"/>
                  </a:cubicBezTo>
                  <a:cubicBezTo>
                    <a:pt x="100670" y="26860"/>
                    <a:pt x="98215" y="21231"/>
                    <a:pt x="94533" y="17484"/>
                  </a:cubicBezTo>
                  <a:cubicBezTo>
                    <a:pt x="90461" y="13341"/>
                    <a:pt x="84714" y="10903"/>
                    <a:pt x="79278" y="10903"/>
                  </a:cubicBezTo>
                  <a:cubicBezTo>
                    <a:pt x="77329" y="10903"/>
                    <a:pt x="75439" y="11220"/>
                    <a:pt x="73666" y="11874"/>
                  </a:cubicBezTo>
                  <a:cubicBezTo>
                    <a:pt x="69984" y="4995"/>
                    <a:pt x="63223" y="0"/>
                    <a:pt x="55255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061;p48"/>
            <p:cNvSpPr/>
            <p:nvPr/>
          </p:nvSpPr>
          <p:spPr>
            <a:xfrm>
              <a:off x="689610" y="3880485"/>
              <a:ext cx="209550" cy="140970"/>
            </a:xfrm>
            <a:custGeom>
              <a:avLst/>
              <a:gdLst/>
              <a:ahLst/>
              <a:cxnLst/>
              <a:rect l="0" t="0" r="209550" b="140970"/>
              <a:pathLst>
                <a:path w="209550" h="140970">
                  <a:moveTo>
                    <a:pt x="7370" y="0"/>
                  </a:moveTo>
                  <a:cubicBezTo>
                    <a:pt x="4920" y="0"/>
                    <a:pt x="3695" y="633"/>
                    <a:pt x="1847" y="1881"/>
                  </a:cubicBezTo>
                  <a:cubicBezTo>
                    <a:pt x="622" y="3742"/>
                    <a:pt x="19" y="4989"/>
                    <a:pt x="19" y="7483"/>
                  </a:cubicBezTo>
                  <a:cubicBezTo>
                    <a:pt x="19" y="9364"/>
                    <a:pt x="3695" y="53648"/>
                    <a:pt x="21449" y="72356"/>
                  </a:cubicBezTo>
                  <a:cubicBezTo>
                    <a:pt x="29422" y="81086"/>
                    <a:pt x="37375" y="84827"/>
                    <a:pt x="45970" y="84827"/>
                  </a:cubicBezTo>
                  <a:cubicBezTo>
                    <a:pt x="52096" y="84827"/>
                    <a:pt x="58824" y="82333"/>
                    <a:pt x="64950" y="77344"/>
                  </a:cubicBezTo>
                  <a:lnTo>
                    <a:pt x="96199" y="109157"/>
                  </a:lnTo>
                  <a:lnTo>
                    <a:pt x="96199" y="127231"/>
                  </a:lnTo>
                  <a:lnTo>
                    <a:pt x="47798" y="127231"/>
                  </a:lnTo>
                  <a:cubicBezTo>
                    <a:pt x="44123" y="127231"/>
                    <a:pt x="41070" y="130359"/>
                    <a:pt x="41070" y="134101"/>
                  </a:cubicBezTo>
                  <a:cubicBezTo>
                    <a:pt x="41070" y="137842"/>
                    <a:pt x="44123" y="140950"/>
                    <a:pt x="47798" y="140950"/>
                  </a:cubicBezTo>
                  <a:lnTo>
                    <a:pt x="159302" y="140950"/>
                  </a:lnTo>
                  <a:cubicBezTo>
                    <a:pt x="162977" y="140950"/>
                    <a:pt x="166049" y="137842"/>
                    <a:pt x="166049" y="134101"/>
                  </a:cubicBezTo>
                  <a:cubicBezTo>
                    <a:pt x="166049" y="130359"/>
                    <a:pt x="162977" y="127231"/>
                    <a:pt x="159302" y="127231"/>
                  </a:cubicBezTo>
                  <a:lnTo>
                    <a:pt x="110298" y="127231"/>
                  </a:lnTo>
                  <a:lnTo>
                    <a:pt x="110298" y="122876"/>
                  </a:lnTo>
                  <a:lnTo>
                    <a:pt x="141528" y="91063"/>
                  </a:lnTo>
                  <a:cubicBezTo>
                    <a:pt x="150726" y="96686"/>
                    <a:pt x="156851" y="99180"/>
                    <a:pt x="163599" y="99180"/>
                  </a:cubicBezTo>
                  <a:cubicBezTo>
                    <a:pt x="172175" y="99180"/>
                    <a:pt x="179525" y="94805"/>
                    <a:pt x="188101" y="86708"/>
                  </a:cubicBezTo>
                  <a:cubicBezTo>
                    <a:pt x="205855" y="68614"/>
                    <a:pt x="209531" y="24330"/>
                    <a:pt x="209531" y="21835"/>
                  </a:cubicBezTo>
                  <a:cubicBezTo>
                    <a:pt x="209531" y="19341"/>
                    <a:pt x="208928" y="17480"/>
                    <a:pt x="207080" y="16233"/>
                  </a:cubicBezTo>
                  <a:cubicBezTo>
                    <a:pt x="205855" y="14986"/>
                    <a:pt x="204027" y="13719"/>
                    <a:pt x="202180" y="13719"/>
                  </a:cubicBezTo>
                  <a:cubicBezTo>
                    <a:pt x="200352" y="13719"/>
                    <a:pt x="156851" y="17480"/>
                    <a:pt x="138475" y="35554"/>
                  </a:cubicBezTo>
                  <a:cubicBezTo>
                    <a:pt x="123774" y="50520"/>
                    <a:pt x="122549" y="65486"/>
                    <a:pt x="133575" y="79839"/>
                  </a:cubicBezTo>
                  <a:lnTo>
                    <a:pt x="111523" y="102288"/>
                  </a:lnTo>
                  <a:lnTo>
                    <a:pt x="111523" y="26210"/>
                  </a:lnTo>
                  <a:cubicBezTo>
                    <a:pt x="109073" y="27458"/>
                    <a:pt x="107225" y="27458"/>
                    <a:pt x="104775" y="27458"/>
                  </a:cubicBezTo>
                  <a:cubicBezTo>
                    <a:pt x="102325" y="27458"/>
                    <a:pt x="99875" y="27458"/>
                    <a:pt x="98027" y="26210"/>
                  </a:cubicBezTo>
                  <a:lnTo>
                    <a:pt x="98027" y="87955"/>
                  </a:lnTo>
                  <a:lnTo>
                    <a:pt x="75373" y="66120"/>
                  </a:lnTo>
                  <a:cubicBezTo>
                    <a:pt x="87001" y="51154"/>
                    <a:pt x="85776" y="36188"/>
                    <a:pt x="71075" y="21835"/>
                  </a:cubicBezTo>
                  <a:cubicBezTo>
                    <a:pt x="53321" y="3742"/>
                    <a:pt x="9820" y="0"/>
                    <a:pt x="7370" y="0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>
              <a:lvl1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1pPr>
              <a:lvl2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R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defRPr sz="1400" b="0" i="0" u="none" strike="noStrike" cap="none">
                  <a:solidFill>
                    <a:srgbClr val="000000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37;p29"/>
          <p:cNvSpPr>
            <a:spLocks noGrp="1" noChangeArrowheads="1"/>
          </p:cNvSpPr>
          <p:nvPr>
            <p:ph type="title"/>
          </p:nvPr>
        </p:nvSpPr>
        <p:spPr>
          <a:xfrm>
            <a:off x="800100" y="600075"/>
            <a:ext cx="7543800" cy="759460"/>
          </a:xfrm>
        </p:spPr>
        <p:txBody>
          <a:bodyPr vert="horz" wrap="square" lIns="91440" tIns="91440" rIns="91440" bIns="91440" numCol="1" spcCol="215900" anchor="t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>
                <a:solidFill>
                  <a:schemeClr val="accent2"/>
                </a:solidFill>
              </a:rPr>
              <a:t>Objectives</a:t>
            </a:r>
          </a:p>
        </p:txBody>
      </p:sp>
      <p:sp>
        <p:nvSpPr>
          <p:cNvPr id="3" name="Google Shape;838;p29"/>
          <p:cNvSpPr/>
          <p:nvPr/>
        </p:nvSpPr>
        <p:spPr>
          <a:xfrm>
            <a:off x="907415" y="1378585"/>
            <a:ext cx="219075" cy="219075"/>
          </a:xfrm>
          <a:prstGeom prst="rect">
            <a:avLst/>
          </a:prstGeom>
          <a:gradFill>
            <a:gsLst>
              <a:gs pos="66000">
                <a:srgbClr val="E8FFB7">
                  <a:alpha val="100000"/>
                </a:srgbClr>
              </a:gs>
              <a:gs pos="0">
                <a:schemeClr val="accent1">
                  <a:lumMod val="5000"/>
                  <a:lumOff val="95000"/>
                </a:schemeClr>
              </a:gs>
              <a:gs pos="36000">
                <a:schemeClr val="tx2">
                  <a:lumMod val="40000"/>
                  <a:lumOff val="60000"/>
                </a:schemeClr>
              </a:gs>
              <a:gs pos="86000">
                <a:schemeClr val="tx2">
                  <a:lumMod val="60000"/>
                  <a:lumOff val="4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839;p29"/>
          <p:cNvSpPr/>
          <p:nvPr/>
        </p:nvSpPr>
        <p:spPr>
          <a:xfrm>
            <a:off x="908050" y="2555875"/>
            <a:ext cx="219075" cy="219075"/>
          </a:xfrm>
          <a:prstGeom prst="rect">
            <a:avLst/>
          </a:prstGeom>
          <a:gradFill>
            <a:gsLst>
              <a:gs pos="66000">
                <a:srgbClr val="E8FFB7"/>
              </a:gs>
              <a:gs pos="0">
                <a:schemeClr val="accent1">
                  <a:lumMod val="5000"/>
                  <a:lumOff val="95000"/>
                </a:schemeClr>
              </a:gs>
              <a:gs pos="36000">
                <a:schemeClr val="tx2">
                  <a:lumMod val="40000"/>
                  <a:lumOff val="60000"/>
                </a:schemeClr>
              </a:gs>
              <a:gs pos="86000">
                <a:schemeClr val="tx2">
                  <a:lumMod val="60000"/>
                  <a:lumOff val="4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840;p29"/>
          <p:cNvSpPr/>
          <p:nvPr/>
        </p:nvSpPr>
        <p:spPr>
          <a:xfrm>
            <a:off x="902335" y="3693795"/>
            <a:ext cx="219075" cy="219075"/>
          </a:xfrm>
          <a:prstGeom prst="rect">
            <a:avLst/>
          </a:prstGeom>
          <a:gradFill>
            <a:gsLst>
              <a:gs pos="66000">
                <a:srgbClr val="E8FFB7"/>
              </a:gs>
              <a:gs pos="0">
                <a:schemeClr val="accent1">
                  <a:lumMod val="5000"/>
                  <a:lumOff val="95000"/>
                </a:schemeClr>
              </a:gs>
              <a:gs pos="36000">
                <a:schemeClr val="tx2">
                  <a:lumMod val="40000"/>
                  <a:lumOff val="60000"/>
                </a:schemeClr>
              </a:gs>
              <a:gs pos="86000">
                <a:schemeClr val="tx2">
                  <a:lumMod val="60000"/>
                  <a:lumOff val="4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841;p29"/>
          <p:cNvSpPr/>
          <p:nvPr/>
        </p:nvSpPr>
        <p:spPr>
          <a:xfrm>
            <a:off x="907415" y="1964690"/>
            <a:ext cx="219075" cy="219075"/>
          </a:xfrm>
          <a:prstGeom prst="rect">
            <a:avLst/>
          </a:prstGeom>
          <a:gradFill>
            <a:gsLst>
              <a:gs pos="66000">
                <a:srgbClr val="E8FFB7"/>
              </a:gs>
              <a:gs pos="0">
                <a:schemeClr val="accent1">
                  <a:lumMod val="5000"/>
                  <a:lumOff val="95000"/>
                </a:schemeClr>
              </a:gs>
              <a:gs pos="36000">
                <a:schemeClr val="tx2">
                  <a:lumMod val="40000"/>
                  <a:lumOff val="60000"/>
                </a:schemeClr>
              </a:gs>
              <a:gs pos="86000">
                <a:schemeClr val="tx2">
                  <a:lumMod val="60000"/>
                  <a:lumOff val="4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842;p29"/>
          <p:cNvSpPr/>
          <p:nvPr/>
        </p:nvSpPr>
        <p:spPr>
          <a:xfrm>
            <a:off x="907415" y="3112135"/>
            <a:ext cx="219075" cy="218440"/>
          </a:xfrm>
          <a:prstGeom prst="rect">
            <a:avLst/>
          </a:prstGeom>
          <a:gradFill>
            <a:gsLst>
              <a:gs pos="66000">
                <a:srgbClr val="E8FFB7"/>
              </a:gs>
              <a:gs pos="0">
                <a:schemeClr val="accent1">
                  <a:lumMod val="5000"/>
                  <a:lumOff val="95000"/>
                </a:schemeClr>
              </a:gs>
              <a:gs pos="36000">
                <a:schemeClr val="tx2">
                  <a:lumMod val="40000"/>
                  <a:lumOff val="60000"/>
                </a:schemeClr>
              </a:gs>
              <a:gs pos="86000">
                <a:schemeClr val="tx2">
                  <a:lumMod val="60000"/>
                  <a:lumOff val="4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0"/>
          </a:gra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44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15695" y="1264285"/>
            <a:ext cx="6563995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To provide all details about </a:t>
            </a:r>
            <a:r>
              <a:rPr lang="en-GB" altLang="en-US" cap="none"/>
              <a:t>watches and brands</a:t>
            </a:r>
            <a:r>
              <a:rPr lang="en-US" cap="none"/>
              <a:t> for your </a:t>
            </a:r>
            <a:r>
              <a:rPr lang="en-GB" altLang="en-US" cap="none"/>
              <a:t>view,</a:t>
            </a:r>
            <a:r>
              <a:rPr lang="en-US" cap="none"/>
              <a:t> at One place</a:t>
            </a:r>
            <a:r>
              <a:rPr lang="en-GB" altLang="en-US" cap="none"/>
              <a:t>.</a:t>
            </a:r>
          </a:p>
        </p:txBody>
      </p:sp>
      <p:sp>
        <p:nvSpPr>
          <p:cNvPr id="9" name="Google Shape;845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74115" y="3621405"/>
            <a:ext cx="6564630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 </a:t>
            </a:r>
          </a:p>
        </p:txBody>
      </p:sp>
      <p:sp>
        <p:nvSpPr>
          <p:cNvPr id="10" name="Google Shape;846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16965" y="3010535"/>
            <a:ext cx="6850380" cy="421640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cap="none"/>
              <a:t>Getting watches directly from the company  without third party retailers.</a:t>
            </a:r>
          </a:p>
        </p:txBody>
      </p:sp>
      <p:sp>
        <p:nvSpPr>
          <p:cNvPr id="11" name="Google Shape;847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26490" y="2431415"/>
            <a:ext cx="6563995" cy="421640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en-US" cap="none"/>
              <a:t>Offer a diverse and well-curated selection of watches catering to the specific interests of watch enthusiasts and collectors.</a:t>
            </a:r>
          </a:p>
        </p:txBody>
      </p:sp>
      <p:sp>
        <p:nvSpPr>
          <p:cNvPr id="12" name="Google Shape;848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74115" y="1863090"/>
            <a:ext cx="6564630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/>
              <a:t>Build a user-friendly and visually appealing watch website interface that enhances the browsing and shopping experience for visitors.</a:t>
            </a:r>
          </a:p>
        </p:txBody>
      </p:sp>
      <p:sp>
        <p:nvSpPr>
          <p:cNvPr id="13" name="Google Shape;849;p29"/>
          <p:cNvSpPr>
            <a:spLocks noGrp="1" noChangeArrowheads="1"/>
          </p:cNvSpPr>
          <p:nvPr>
            <p:ph type="subTitle" idx="4294967295"/>
          </p:nvPr>
        </p:nvSpPr>
        <p:spPr>
          <a:xfrm>
            <a:off x="1174115" y="3686810"/>
            <a:ext cx="6564630" cy="422275"/>
          </a:xfrm>
          <a:prstGeom prst="rect">
            <a:avLst/>
          </a:prstGeom>
        </p:spPr>
        <p:txBody>
          <a:bodyPr vert="horz" wrap="square" lIns="91440" tIns="91440" rIns="91440" bIns="91440" numCol="1" spcCol="215900" anchor="ctr"/>
          <a:lstStyle>
            <a:lvl1pPr marL="457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14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71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828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2860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7432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32004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●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6576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○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411480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 panose="020B0604020202020204" charset="0"/>
              <a:buChar char="■"/>
              <a:defRPr cap="none">
                <a:solidFill>
                  <a:srgbClr val="000000"/>
                </a:solidFill>
                <a:latin typeface="Arimo" panose="020B060402020202020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cap="none" dirty="0"/>
              <a:t>To make aware of various </a:t>
            </a:r>
            <a:r>
              <a:rPr lang="en-GB" altLang="en-US" cap="none" dirty="0"/>
              <a:t>brands</a:t>
            </a:r>
            <a:r>
              <a:rPr lang="en-US" cap="none" dirty="0"/>
              <a:t> and </a:t>
            </a:r>
            <a:r>
              <a:rPr lang="en-GB"/>
              <a:t>affordable</a:t>
            </a:r>
            <a:r>
              <a:rPr lang="en-GB" altLang="en-US" cap="none"/>
              <a:t> price product with value for money.</a:t>
            </a:r>
            <a:endParaRPr lang="en-US" cap="none" dirty="0"/>
          </a:p>
        </p:txBody>
      </p:sp>
      <p:cxnSp>
        <p:nvCxnSpPr>
          <p:cNvPr id="14" name="Google Shape;850;p29"/>
          <p:cNvCxnSpPr>
            <a:stCxn id="3" idx="2"/>
            <a:endCxn id="6" idx="0"/>
          </p:cNvCxnSpPr>
          <p:nvPr/>
        </p:nvCxnSpPr>
        <p:spPr>
          <a:xfrm>
            <a:off x="1017270" y="1597660"/>
            <a:ext cx="0" cy="367030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5" name="Google Shape;851;p29"/>
          <p:cNvCxnSpPr>
            <a:stCxn id="6" idx="2"/>
            <a:endCxn id="4" idx="0"/>
          </p:cNvCxnSpPr>
          <p:nvPr/>
        </p:nvCxnSpPr>
        <p:spPr>
          <a:xfrm>
            <a:off x="1016953" y="2184083"/>
            <a:ext cx="635" cy="372110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6" name="Google Shape;852;p29"/>
          <p:cNvCxnSpPr>
            <a:stCxn id="4" idx="2"/>
            <a:endCxn id="7" idx="0"/>
          </p:cNvCxnSpPr>
          <p:nvPr/>
        </p:nvCxnSpPr>
        <p:spPr>
          <a:xfrm flipH="1">
            <a:off x="1017270" y="2774950"/>
            <a:ext cx="635" cy="337185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  <p:cxnSp>
        <p:nvCxnSpPr>
          <p:cNvPr id="17" name="Google Shape;853;p29"/>
          <p:cNvCxnSpPr>
            <a:stCxn id="7" idx="2"/>
            <a:endCxn id="5" idx="0"/>
          </p:cNvCxnSpPr>
          <p:nvPr/>
        </p:nvCxnSpPr>
        <p:spPr>
          <a:xfrm flipH="1">
            <a:off x="1012190" y="3330575"/>
            <a:ext cx="5080" cy="363220"/>
          </a:xfrm>
          <a:prstGeom prst="straightConnector1">
            <a:avLst/>
          </a:pr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  <a:effectLst/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 noChangeArrowheads="1"/>
          </p:cNvSpPr>
          <p:nvPr>
            <p:ph type="title"/>
          </p:nvPr>
        </p:nvSpPr>
        <p:spPr>
          <a:xfrm>
            <a:off x="711200" y="0"/>
            <a:ext cx="7543800" cy="758825"/>
          </a:xfrm>
        </p:spPr>
        <p:txBody>
          <a:bodyPr/>
          <a:lstStyle/>
          <a:p>
            <a:r>
              <a:rPr lang="en-GB" altLang="en-US"/>
              <a:t>ER-diagram</a:t>
            </a:r>
          </a:p>
        </p:txBody>
      </p:sp>
      <p:pic>
        <p:nvPicPr>
          <p:cNvPr id="3" name="Content Placeholder 2" descr="Diagram">
            <a:extLst>
              <a:ext uri="{FF2B5EF4-FFF2-40B4-BE49-F238E27FC236}">
                <a16:creationId xmlns:a16="http://schemas.microsoft.com/office/drawing/2014/main" id="{749D7CAB-480C-BA81-BA5B-013E543F74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200" y="608466"/>
            <a:ext cx="7216689" cy="43341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Use case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5645" y="36195"/>
            <a:ext cx="4712970" cy="50717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3035" y="586105"/>
            <a:ext cx="8731885" cy="4557395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3035" y="57150"/>
            <a:ext cx="4302125" cy="528320"/>
          </a:xfrm>
        </p:spPr>
        <p:txBody>
          <a:bodyPr/>
          <a:lstStyle/>
          <a:p>
            <a:r>
              <a:rPr lang="en-GB" altLang="en-US" sz="3200"/>
              <a:t>Class diagram</a:t>
            </a:r>
            <a:endParaRPr lang="en-GB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>
          <a:xfrm>
            <a:off x="413226" y="560071"/>
            <a:ext cx="6639560" cy="531495"/>
          </a:xfrm>
        </p:spPr>
        <p:txBody>
          <a:bodyPr/>
          <a:lstStyle/>
          <a:p>
            <a:r>
              <a:rPr dirty="0"/>
              <a:t>output screenshots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ABDDD7-7BEE-4177-9D4E-778F190D404F}"/>
              </a:ext>
            </a:extLst>
          </p:cNvPr>
          <p:cNvSpPr txBox="1"/>
          <p:nvPr/>
        </p:nvSpPr>
        <p:spPr>
          <a:xfrm>
            <a:off x="357890" y="1130816"/>
            <a:ext cx="4572000" cy="312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Microservices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6830D8-C28F-585F-4021-D3CFD2AC7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26" y="1482716"/>
            <a:ext cx="1905000" cy="9525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91DB63-C1D1-D42D-D981-5809EED74607}"/>
              </a:ext>
            </a:extLst>
          </p:cNvPr>
          <p:cNvSpPr txBox="1"/>
          <p:nvPr/>
        </p:nvSpPr>
        <p:spPr>
          <a:xfrm>
            <a:off x="2480786" y="1107860"/>
            <a:ext cx="4572000" cy="312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Docker Images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06CA60-DF9C-29DA-9B12-EEBFD1D5F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0785" y="1482716"/>
            <a:ext cx="6475837" cy="344741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5B01E54-96E3-5C8B-063D-F43007D3C5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965" r="3" b="4523"/>
          <a:stretch/>
        </p:blipFill>
        <p:spPr>
          <a:xfrm>
            <a:off x="3352800" y="-3"/>
            <a:ext cx="5791200" cy="2761053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276296C-8D78-6604-E16C-B359AD27DA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229" r="3" b="10483"/>
          <a:stretch/>
        </p:blipFill>
        <p:spPr>
          <a:xfrm>
            <a:off x="3093720" y="2761056"/>
            <a:ext cx="6050280" cy="2382447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>
          <a:xfrm>
            <a:off x="385763" y="439341"/>
            <a:ext cx="4046934" cy="1790700"/>
          </a:xfrm>
        </p:spPr>
        <p:txBody>
          <a:bodyPr vert="horz" lIns="91440" tIns="45720" rIns="91440" bIns="45720" numCol="1" spcCol="215900" rtlCol="0" anchor="b">
            <a:normAutofit/>
          </a:bodyPr>
          <a:lstStyle/>
          <a:p>
            <a:pPr rtl="0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</a:pPr>
            <a:br>
              <a:rPr lang="en-US" sz="3800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3800" b="1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  <a:t>Login Page</a:t>
            </a:r>
            <a:br>
              <a:rPr lang="en-US" sz="3800" kern="1200" dirty="0"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8650" y="2761056"/>
            <a:ext cx="851534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Title1">
            <a:extLst>
              <a:ext uri="{FF2B5EF4-FFF2-40B4-BE49-F238E27FC236}">
                <a16:creationId xmlns:a16="http://schemas.microsoft.com/office/drawing/2014/main" id="{8D2F0C6F-996D-150D-5159-5F1C1D42ABA6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3117652"/>
            <a:ext cx="4046934" cy="17907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spcCol="215900" rtlCol="0" anchor="b">
            <a:normAutofit/>
          </a:bodyPr>
          <a:lstStyle>
            <a:lvl1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 i="0" u="none" strike="noStrike" kern="1" cap="none" spc="0" baseline="0">
                <a:solidFill>
                  <a:srgbClr val="000000"/>
                </a:solidFill>
                <a:effectLst/>
                <a:latin typeface="League Spartan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 i="0" u="none" strike="noStrike" kern="1" cap="none" spc="0" baseline="0">
                <a:solidFill>
                  <a:srgbClr val="000000"/>
                </a:solidFill>
                <a:effectLst/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 i="0" u="none" strike="noStrike" kern="1" cap="none" spc="0" baseline="0">
                <a:solidFill>
                  <a:srgbClr val="000000"/>
                </a:solidFill>
                <a:effectLst/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 i="0" u="none" strike="noStrike" kern="1" cap="none" spc="0" baseline="0">
                <a:solidFill>
                  <a:srgbClr val="000000"/>
                </a:solidFill>
                <a:effectLst/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 i="0" u="none" strike="noStrike" kern="1" cap="none" spc="0" baseline="0">
                <a:solidFill>
                  <a:srgbClr val="000000"/>
                </a:solidFill>
                <a:effectLst/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 i="0" u="none" strike="noStrike" kern="1" cap="none" spc="0" baseline="0">
                <a:solidFill>
                  <a:srgbClr val="000000"/>
                </a:solidFill>
                <a:effectLst/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 i="0" u="none" strike="noStrike" kern="1" cap="none" spc="0" baseline="0">
                <a:solidFill>
                  <a:srgbClr val="000000"/>
                </a:solidFill>
                <a:effectLst/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 i="0" u="none" strike="noStrike" kern="1" cap="none" spc="0" baseline="0">
                <a:solidFill>
                  <a:srgbClr val="000000"/>
                </a:solidFill>
                <a:effectLst/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500" b="1" i="0" u="none" strike="noStrike" kern="1" cap="none" spc="0" baseline="0">
                <a:solidFill>
                  <a:srgbClr val="000000"/>
                </a:solidFill>
                <a:effectLst/>
                <a:latin typeface="Poppins" panose="00000500000000000000" pitchFamily="2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rtl="0">
              <a:lnSpc>
                <a:spcPct val="90000"/>
              </a:lnSpc>
              <a:spcBef>
                <a:spcPct val="0"/>
              </a:spcBef>
              <a:spcAft>
                <a:spcPts val="800"/>
              </a:spcAft>
            </a:pPr>
            <a:br>
              <a:rPr lang="en-US" sz="3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3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Sign Up Page</a:t>
            </a:r>
            <a:br>
              <a:rPr lang="en-US" sz="3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sz="3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</p:cNvSpPr>
          <p:nvPr>
            <p:ph type="title"/>
          </p:nvPr>
        </p:nvSpPr>
        <p:spPr>
          <a:xfrm>
            <a:off x="135731" y="146843"/>
            <a:ext cx="7543800" cy="758825"/>
          </a:xfrm>
        </p:spPr>
        <p:txBody>
          <a:bodyPr vert="horz" wrap="square" lIns="91440" tIns="91440" rIns="91440" bIns="91440" numCol="1" spcCol="215900" anchor="t"/>
          <a:lstStyle/>
          <a:p>
            <a:r>
              <a:rPr lang="en-US" dirty="0"/>
              <a:t>Home Page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743443-1EA6-63DC-D3D7-F7F6384D8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53" y="1362868"/>
            <a:ext cx="4517348" cy="25812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1B25EE-8947-502D-E870-E8579BEFF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4466" y="1362868"/>
            <a:ext cx="4445715" cy="26384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5EFE5"/>
      </a:lt1>
      <a:dk2>
        <a:srgbClr val="FF4700"/>
      </a:dk2>
      <a:lt2>
        <a:srgbClr val="F8D100"/>
      </a:lt2>
      <a:accent1>
        <a:srgbClr val="98DD00"/>
      </a:accent1>
      <a:accent2>
        <a:srgbClr val="0068E2"/>
      </a:accent2>
      <a:accent3>
        <a:srgbClr val="FCBBCA"/>
      </a:accent3>
      <a:accent4>
        <a:srgbClr val="FFFFFF"/>
      </a:accent4>
      <a:accent5>
        <a:srgbClr val="FFFFFF"/>
      </a:accent5>
      <a:accent6>
        <a:srgbClr val="FFFFFF"/>
      </a:accent6>
      <a:hlink>
        <a:srgbClr val="FF4700"/>
      </a:hlink>
      <a:folHlink>
        <a:srgbClr val="0097A7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5EFE5"/>
        </a:lt1>
        <a:dk2>
          <a:srgbClr val="FF4700"/>
        </a:dk2>
        <a:lt2>
          <a:srgbClr val="F8D100"/>
        </a:lt2>
        <a:accent1>
          <a:srgbClr val="98DD00"/>
        </a:accent1>
        <a:accent2>
          <a:srgbClr val="0068E2"/>
        </a:accent2>
        <a:accent3>
          <a:srgbClr val="FCBBCA"/>
        </a:accent3>
        <a:accent4>
          <a:srgbClr val="FFFFFF"/>
        </a:accent4>
        <a:accent5>
          <a:srgbClr val="FFFFFF"/>
        </a:accent5>
        <a:accent6>
          <a:srgbClr val="FFFFFF"/>
        </a:accent6>
        <a:hlink>
          <a:srgbClr val="FF4700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5EFE5"/>
        </a:lt1>
        <a:dk2>
          <a:srgbClr val="FF4700"/>
        </a:dk2>
        <a:lt2>
          <a:srgbClr val="F8D100"/>
        </a:lt2>
        <a:accent1>
          <a:srgbClr val="98DD00"/>
        </a:accent1>
        <a:accent2>
          <a:srgbClr val="0068E2"/>
        </a:accent2>
        <a:accent3>
          <a:srgbClr val="FCBBCA"/>
        </a:accent3>
        <a:accent4>
          <a:srgbClr val="FFFFFF"/>
        </a:accent4>
        <a:accent5>
          <a:srgbClr val="FFFFFF"/>
        </a:accent5>
        <a:accent6>
          <a:srgbClr val="FFFFFF"/>
        </a:accent6>
        <a:hlink>
          <a:srgbClr val="FF4700"/>
        </a:hlink>
        <a:folHlink>
          <a:srgbClr val="0097A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F3F3F3"/>
      </a:dk2>
      <a:lt2>
        <a:srgbClr val="158158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258</Words>
  <Application>Microsoft Office PowerPoint</Application>
  <PresentationFormat>On-screen Show (16:9)</PresentationFormat>
  <Paragraphs>43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Courier New</vt:lpstr>
      <vt:lpstr>Poppins</vt:lpstr>
      <vt:lpstr>League Spartan</vt:lpstr>
      <vt:lpstr>Nunito Light</vt:lpstr>
      <vt:lpstr>Arial</vt:lpstr>
      <vt:lpstr>Calibri</vt:lpstr>
      <vt:lpstr>Noto Sans Symbols</vt:lpstr>
      <vt:lpstr>Arimo</vt:lpstr>
      <vt:lpstr>Presentation</vt:lpstr>
      <vt:lpstr>Watch-website  (a common watch website for all brands) </vt:lpstr>
      <vt:lpstr>Problem Statement</vt:lpstr>
      <vt:lpstr>Objectives</vt:lpstr>
      <vt:lpstr>ER-diagram</vt:lpstr>
      <vt:lpstr>Use case</vt:lpstr>
      <vt:lpstr>Class diagram</vt:lpstr>
      <vt:lpstr>output screenshots</vt:lpstr>
      <vt:lpstr> Login Page </vt:lpstr>
      <vt:lpstr>Home Page</vt:lpstr>
      <vt:lpstr>Products </vt:lpstr>
      <vt:lpstr>To Add A New Product </vt:lpstr>
      <vt:lpstr>PowerPoint Presentation</vt:lpstr>
      <vt:lpstr>PowerPoint Presentation</vt:lpstr>
      <vt:lpstr>Test Cases sample screenshot</vt:lpstr>
      <vt:lpstr>PowerPoint Presentation</vt:lpstr>
      <vt:lpstr>PowerPoint Presentation</vt:lpstr>
      <vt:lpstr>Future Enhancements: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Agri- Helper  (a organized resource about farm products and Crops)</dc:title>
  <dc:creator>Krishna</dc:creator>
  <cp:lastModifiedBy>Mani Kandan</cp:lastModifiedBy>
  <cp:revision>6</cp:revision>
  <dcterms:created xsi:type="dcterms:W3CDTF">2023-05-30T08:17:00Z</dcterms:created>
  <dcterms:modified xsi:type="dcterms:W3CDTF">2023-06-01T10:24:55Z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B2C4005373424BCE86CA220C6F2D2DB2</vt:lpwstr>
  </property>
  <property fmtid="{D5CDD505-2E9C-101B-9397-08002B2CF9AE}" pid="3" name="KSOProductBuildVer">
    <vt:lpwstr>1033-11.2.0.11537</vt:lpwstr>
  </property>
</Properties>
</file>